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5"/>
    <p:sldMasterId id="2147483648" r:id="rId6"/>
  </p:sldMasterIdLst>
  <p:notesMasterIdLst>
    <p:notesMasterId r:id="rId36"/>
  </p:notesMasterIdLst>
  <p:handoutMasterIdLst>
    <p:handoutMasterId r:id="rId37"/>
  </p:handoutMasterIdLst>
  <p:sldIdLst>
    <p:sldId id="270" r:id="rId7"/>
    <p:sldId id="554" r:id="rId8"/>
    <p:sldId id="590" r:id="rId9"/>
    <p:sldId id="540" r:id="rId10"/>
    <p:sldId id="707" r:id="rId11"/>
    <p:sldId id="628" r:id="rId12"/>
    <p:sldId id="717" r:id="rId13"/>
    <p:sldId id="718" r:id="rId14"/>
    <p:sldId id="490" r:id="rId15"/>
    <p:sldId id="668" r:id="rId16"/>
    <p:sldId id="615" r:id="rId17"/>
    <p:sldId id="716" r:id="rId18"/>
    <p:sldId id="714" r:id="rId19"/>
    <p:sldId id="720" r:id="rId20"/>
    <p:sldId id="719" r:id="rId21"/>
    <p:sldId id="653" r:id="rId22"/>
    <p:sldId id="329" r:id="rId23"/>
    <p:sldId id="709" r:id="rId24"/>
    <p:sldId id="338" r:id="rId25"/>
    <p:sldId id="657" r:id="rId26"/>
    <p:sldId id="263" r:id="rId27"/>
    <p:sldId id="550" r:id="rId28"/>
    <p:sldId id="672" r:id="rId29"/>
    <p:sldId id="645" r:id="rId30"/>
    <p:sldId id="649" r:id="rId31"/>
    <p:sldId id="650" r:id="rId32"/>
    <p:sldId id="648" r:id="rId33"/>
    <p:sldId id="496" r:id="rId34"/>
    <p:sldId id="572" r:id="rId35"/>
  </p:sldIdLst>
  <p:sldSz cx="9144000" cy="5143500" type="screen16x9"/>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EE32"/>
    <a:srgbClr val="E66101"/>
    <a:srgbClr val="2CF026"/>
    <a:srgbClr val="CCCCCC"/>
    <a:srgbClr val="FFFFFF"/>
    <a:srgbClr val="5E3C99"/>
    <a:srgbClr val="00ADCB"/>
    <a:srgbClr val="222220"/>
    <a:srgbClr val="15153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71AACB-1762-4225-9870-3A0BF2CBBB6A}" v="234" dt="2022-10-19T06:49:05.00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3529" autoAdjust="0"/>
  </p:normalViewPr>
  <p:slideViewPr>
    <p:cSldViewPr>
      <p:cViewPr varScale="1">
        <p:scale>
          <a:sx n="91" d="100"/>
          <a:sy n="91" d="100"/>
        </p:scale>
        <p:origin x="1392" y="53"/>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80" d="100"/>
          <a:sy n="80" d="100"/>
        </p:scale>
        <p:origin x="3162"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ueira Ángel" userId="98b170fc-3060-491c-afc1-cd88fa0a9cd4" providerId="ADAL" clId="{65E0CCF0-62E7-4C15-A857-552D6885B3B8}"/>
    <pc:docChg chg="undo redo custSel addSld delSld modSld sldOrd modMainMaster">
      <pc:chgData name="Longueira Ángel" userId="98b170fc-3060-491c-afc1-cd88fa0a9cd4" providerId="ADAL" clId="{65E0CCF0-62E7-4C15-A857-552D6885B3B8}" dt="2022-09-08T06:54:16.159" v="11502" actId="20577"/>
      <pc:docMkLst>
        <pc:docMk/>
      </pc:docMkLst>
      <pc:sldChg chg="modNotesTx">
        <pc:chgData name="Longueira Ángel" userId="98b170fc-3060-491c-afc1-cd88fa0a9cd4" providerId="ADAL" clId="{65E0CCF0-62E7-4C15-A857-552D6885B3B8}" dt="2022-09-07T09:37:39.110" v="5593" actId="20577"/>
        <pc:sldMkLst>
          <pc:docMk/>
          <pc:sldMk cId="0" sldId="270"/>
        </pc:sldMkLst>
      </pc:sldChg>
      <pc:sldChg chg="modNotesTx">
        <pc:chgData name="Longueira Ángel" userId="98b170fc-3060-491c-afc1-cd88fa0a9cd4" providerId="ADAL" clId="{65E0CCF0-62E7-4C15-A857-552D6885B3B8}" dt="2022-09-07T10:06:38.287" v="9694" actId="20577"/>
        <pc:sldMkLst>
          <pc:docMk/>
          <pc:sldMk cId="222518389" sldId="490"/>
        </pc:sldMkLst>
      </pc:sldChg>
      <pc:sldChg chg="add mod modShow">
        <pc:chgData name="Longueira Ángel" userId="98b170fc-3060-491c-afc1-cd88fa0a9cd4" providerId="ADAL" clId="{65E0CCF0-62E7-4C15-A857-552D6885B3B8}" dt="2022-08-31T06:23:29.375" v="906" actId="729"/>
        <pc:sldMkLst>
          <pc:docMk/>
          <pc:sldMk cId="1110352859" sldId="496"/>
        </pc:sldMkLst>
      </pc:sldChg>
      <pc:sldChg chg="addSp delSp modSp add mod delAnim modAnim modShow">
        <pc:chgData name="Longueira Ángel" userId="98b170fc-3060-491c-afc1-cd88fa0a9cd4" providerId="ADAL" clId="{65E0CCF0-62E7-4C15-A857-552D6885B3B8}" dt="2022-09-02T06:44:25.257" v="2140" actId="1076"/>
        <pc:sldMkLst>
          <pc:docMk/>
          <pc:sldMk cId="1218342049" sldId="525"/>
        </pc:sldMkLst>
        <pc:spChg chg="del topLvl">
          <ac:chgData name="Longueira Ángel" userId="98b170fc-3060-491c-afc1-cd88fa0a9cd4" providerId="ADAL" clId="{65E0CCF0-62E7-4C15-A857-552D6885B3B8}" dt="2022-09-01T06:11:51.568" v="1091" actId="478"/>
          <ac:spMkLst>
            <pc:docMk/>
            <pc:sldMk cId="1218342049" sldId="525"/>
            <ac:spMk id="8" creationId="{8D3BC3D4-CA5A-41AD-BF9A-513E354406C6}"/>
          </ac:spMkLst>
        </pc:spChg>
        <pc:spChg chg="mod">
          <ac:chgData name="Longueira Ángel" userId="98b170fc-3060-491c-afc1-cd88fa0a9cd4" providerId="ADAL" clId="{65E0CCF0-62E7-4C15-A857-552D6885B3B8}" dt="2022-09-01T06:10:55.887" v="1033" actId="1076"/>
          <ac:spMkLst>
            <pc:docMk/>
            <pc:sldMk cId="1218342049" sldId="525"/>
            <ac:spMk id="60" creationId="{5AFB69BD-F34A-427C-AB13-0270A7E1A06F}"/>
          </ac:spMkLst>
        </pc:spChg>
        <pc:spChg chg="del topLvl">
          <ac:chgData name="Longueira Ángel" userId="98b170fc-3060-491c-afc1-cd88fa0a9cd4" providerId="ADAL" clId="{65E0CCF0-62E7-4C15-A857-552D6885B3B8}" dt="2022-09-01T06:12:14.526" v="1095" actId="478"/>
          <ac:spMkLst>
            <pc:docMk/>
            <pc:sldMk cId="1218342049" sldId="525"/>
            <ac:spMk id="64" creationId="{45D1BC2F-738D-49A3-A241-D316AC75E82B}"/>
          </ac:spMkLst>
        </pc:spChg>
        <pc:spChg chg="del topLvl">
          <ac:chgData name="Longueira Ángel" userId="98b170fc-3060-491c-afc1-cd88fa0a9cd4" providerId="ADAL" clId="{65E0CCF0-62E7-4C15-A857-552D6885B3B8}" dt="2022-09-01T06:12:18.515" v="1097" actId="478"/>
          <ac:spMkLst>
            <pc:docMk/>
            <pc:sldMk cId="1218342049" sldId="525"/>
            <ac:spMk id="65" creationId="{E6F83BAD-CF7E-4742-8FBA-CA4BB13A7476}"/>
          </ac:spMkLst>
        </pc:spChg>
        <pc:spChg chg="mod topLvl">
          <ac:chgData name="Longueira Ángel" userId="98b170fc-3060-491c-afc1-cd88fa0a9cd4" providerId="ADAL" clId="{65E0CCF0-62E7-4C15-A857-552D6885B3B8}" dt="2022-09-02T06:43:36.787" v="2129" actId="165"/>
          <ac:spMkLst>
            <pc:docMk/>
            <pc:sldMk cId="1218342049" sldId="525"/>
            <ac:spMk id="66" creationId="{CA0122AD-8596-4B67-9F8B-5F01053837FF}"/>
          </ac:spMkLst>
        </pc:spChg>
        <pc:spChg chg="mod topLvl">
          <ac:chgData name="Longueira Ángel" userId="98b170fc-3060-491c-afc1-cd88fa0a9cd4" providerId="ADAL" clId="{65E0CCF0-62E7-4C15-A857-552D6885B3B8}" dt="2022-09-02T06:44:25.257" v="2140" actId="1076"/>
          <ac:spMkLst>
            <pc:docMk/>
            <pc:sldMk cId="1218342049" sldId="525"/>
            <ac:spMk id="68" creationId="{EC61D2B3-2A64-4CA5-83DA-9222B62BB9D3}"/>
          </ac:spMkLst>
        </pc:spChg>
        <pc:spChg chg="add del mod">
          <ac:chgData name="Longueira Ángel" userId="98b170fc-3060-491c-afc1-cd88fa0a9cd4" providerId="ADAL" clId="{65E0CCF0-62E7-4C15-A857-552D6885B3B8}" dt="2022-09-01T06:11:27.876" v="1087" actId="478"/>
          <ac:spMkLst>
            <pc:docMk/>
            <pc:sldMk cId="1218342049" sldId="525"/>
            <ac:spMk id="71" creationId="{D4F4675C-F7F1-C1F3-98F2-8C30374C825A}"/>
          </ac:spMkLst>
        </pc:spChg>
        <pc:spChg chg="add mod">
          <ac:chgData name="Longueira Ángel" userId="98b170fc-3060-491c-afc1-cd88fa0a9cd4" providerId="ADAL" clId="{65E0CCF0-62E7-4C15-A857-552D6885B3B8}" dt="2022-09-01T06:14:22.478" v="1153" actId="113"/>
          <ac:spMkLst>
            <pc:docMk/>
            <pc:sldMk cId="1218342049" sldId="525"/>
            <ac:spMk id="72" creationId="{2E347119-12D1-173E-FE04-4B96E6C9FECE}"/>
          </ac:spMkLst>
        </pc:spChg>
        <pc:spChg chg="add mod">
          <ac:chgData name="Longueira Ángel" userId="98b170fc-3060-491c-afc1-cd88fa0a9cd4" providerId="ADAL" clId="{65E0CCF0-62E7-4C15-A857-552D6885B3B8}" dt="2022-09-01T06:14:26.076" v="1154" actId="113"/>
          <ac:spMkLst>
            <pc:docMk/>
            <pc:sldMk cId="1218342049" sldId="525"/>
            <ac:spMk id="73" creationId="{D6DB3B1B-5482-40DF-668C-D1815C131930}"/>
          </ac:spMkLst>
        </pc:spChg>
        <pc:spChg chg="add mod">
          <ac:chgData name="Longueira Ángel" userId="98b170fc-3060-491c-afc1-cd88fa0a9cd4" providerId="ADAL" clId="{65E0CCF0-62E7-4C15-A857-552D6885B3B8}" dt="2022-09-01T06:14:28.557" v="1155" actId="113"/>
          <ac:spMkLst>
            <pc:docMk/>
            <pc:sldMk cId="1218342049" sldId="525"/>
            <ac:spMk id="74" creationId="{8272D0E1-D8A6-4253-ADB4-A7512AD95298}"/>
          </ac:spMkLst>
        </pc:spChg>
        <pc:spChg chg="add mod">
          <ac:chgData name="Longueira Ángel" userId="98b170fc-3060-491c-afc1-cd88fa0a9cd4" providerId="ADAL" clId="{65E0CCF0-62E7-4C15-A857-552D6885B3B8}" dt="2022-09-01T06:14:31.057" v="1156" actId="113"/>
          <ac:spMkLst>
            <pc:docMk/>
            <pc:sldMk cId="1218342049" sldId="525"/>
            <ac:spMk id="75" creationId="{2C16BC8E-8881-CB5F-AE7B-2F0217462271}"/>
          </ac:spMkLst>
        </pc:spChg>
        <pc:spChg chg="add mod">
          <ac:chgData name="Longueira Ángel" userId="98b170fc-3060-491c-afc1-cd88fa0a9cd4" providerId="ADAL" clId="{65E0CCF0-62E7-4C15-A857-552D6885B3B8}" dt="2022-09-02T06:44:22.505" v="2139" actId="1076"/>
          <ac:spMkLst>
            <pc:docMk/>
            <pc:sldMk cId="1218342049" sldId="525"/>
            <ac:spMk id="76" creationId="{29BC7CE8-8C9E-BFB6-ECDD-DB78B032D54D}"/>
          </ac:spMkLst>
        </pc:spChg>
        <pc:grpChg chg="del">
          <ac:chgData name="Longueira Ángel" userId="98b170fc-3060-491c-afc1-cd88fa0a9cd4" providerId="ADAL" clId="{65E0CCF0-62E7-4C15-A857-552D6885B3B8}" dt="2022-09-01T06:11:51.568" v="1091" actId="478"/>
          <ac:grpSpMkLst>
            <pc:docMk/>
            <pc:sldMk cId="1218342049" sldId="525"/>
            <ac:grpSpMk id="4" creationId="{A7B963A4-BE6D-4176-A00F-8D8E5586C079}"/>
          </ac:grpSpMkLst>
        </pc:grpChg>
        <pc:grpChg chg="del">
          <ac:chgData name="Longueira Ángel" userId="98b170fc-3060-491c-afc1-cd88fa0a9cd4" providerId="ADAL" clId="{65E0CCF0-62E7-4C15-A857-552D6885B3B8}" dt="2022-09-01T06:12:14.526" v="1095" actId="478"/>
          <ac:grpSpMkLst>
            <pc:docMk/>
            <pc:sldMk cId="1218342049" sldId="525"/>
            <ac:grpSpMk id="5" creationId="{7357C6C2-BA5A-4DD6-BFBC-DB84B0428DA4}"/>
          </ac:grpSpMkLst>
        </pc:grpChg>
        <pc:grpChg chg="del">
          <ac:chgData name="Longueira Ángel" userId="98b170fc-3060-491c-afc1-cd88fa0a9cd4" providerId="ADAL" clId="{65E0CCF0-62E7-4C15-A857-552D6885B3B8}" dt="2022-09-01T06:12:18.515" v="1097" actId="478"/>
          <ac:grpSpMkLst>
            <pc:docMk/>
            <pc:sldMk cId="1218342049" sldId="525"/>
            <ac:grpSpMk id="6" creationId="{9E945FC0-D631-418F-88C7-7E39D3CBB165}"/>
          </ac:grpSpMkLst>
        </pc:grpChg>
        <pc:grpChg chg="del">
          <ac:chgData name="Longueira Ángel" userId="98b170fc-3060-491c-afc1-cd88fa0a9cd4" providerId="ADAL" clId="{65E0CCF0-62E7-4C15-A857-552D6885B3B8}" dt="2022-09-02T06:43:36.787" v="2129" actId="165"/>
          <ac:grpSpMkLst>
            <pc:docMk/>
            <pc:sldMk cId="1218342049" sldId="525"/>
            <ac:grpSpMk id="45" creationId="{D2BD3EE8-A0A9-4A58-9C2C-7D56CA16E01D}"/>
          </ac:grpSpMkLst>
        </pc:grpChg>
        <pc:grpChg chg="topLvl">
          <ac:chgData name="Longueira Ángel" userId="98b170fc-3060-491c-afc1-cd88fa0a9cd4" providerId="ADAL" clId="{65E0CCF0-62E7-4C15-A857-552D6885B3B8}" dt="2022-09-01T06:11:51.568" v="1091" actId="478"/>
          <ac:grpSpMkLst>
            <pc:docMk/>
            <pc:sldMk cId="1218342049" sldId="525"/>
            <ac:grpSpMk id="61" creationId="{87D35F20-96B7-441C-99E4-9A27FE94BB5D}"/>
          </ac:grpSpMkLst>
        </pc:grpChg>
        <pc:grpChg chg="topLvl">
          <ac:chgData name="Longueira Ángel" userId="98b170fc-3060-491c-afc1-cd88fa0a9cd4" providerId="ADAL" clId="{65E0CCF0-62E7-4C15-A857-552D6885B3B8}" dt="2022-09-01T06:12:14.526" v="1095" actId="478"/>
          <ac:grpSpMkLst>
            <pc:docMk/>
            <pc:sldMk cId="1218342049" sldId="525"/>
            <ac:grpSpMk id="62" creationId="{FCBC46A1-5550-472D-A6B7-23C718A27BC8}"/>
          </ac:grpSpMkLst>
        </pc:grpChg>
        <pc:grpChg chg="topLvl">
          <ac:chgData name="Longueira Ángel" userId="98b170fc-3060-491c-afc1-cd88fa0a9cd4" providerId="ADAL" clId="{65E0CCF0-62E7-4C15-A857-552D6885B3B8}" dt="2022-09-01T06:12:18.515" v="1097" actId="478"/>
          <ac:grpSpMkLst>
            <pc:docMk/>
            <pc:sldMk cId="1218342049" sldId="525"/>
            <ac:grpSpMk id="63" creationId="{59785E65-F44E-4D3E-B869-67DEC51123DF}"/>
          </ac:grpSpMkLst>
        </pc:grpChg>
        <pc:picChg chg="mod topLvl">
          <ac:chgData name="Longueira Ángel" userId="98b170fc-3060-491c-afc1-cd88fa0a9cd4" providerId="ADAL" clId="{65E0CCF0-62E7-4C15-A857-552D6885B3B8}" dt="2022-09-02T06:43:36.787" v="2129" actId="165"/>
          <ac:picMkLst>
            <pc:docMk/>
            <pc:sldMk cId="1218342049" sldId="525"/>
            <ac:picMk id="70" creationId="{55513C5B-F8C8-40E2-8653-95C3D757672A}"/>
          </ac:picMkLst>
        </pc:picChg>
      </pc:sldChg>
      <pc:sldChg chg="ord">
        <pc:chgData name="Longueira Ángel" userId="98b170fc-3060-491c-afc1-cd88fa0a9cd4" providerId="ADAL" clId="{65E0CCF0-62E7-4C15-A857-552D6885B3B8}" dt="2022-08-31T06:06:21.040" v="895"/>
        <pc:sldMkLst>
          <pc:docMk/>
          <pc:sldMk cId="1599679826" sldId="541"/>
        </pc:sldMkLst>
      </pc:sldChg>
      <pc:sldChg chg="addSp modSp del mod ord">
        <pc:chgData name="Longueira Ángel" userId="98b170fc-3060-491c-afc1-cd88fa0a9cd4" providerId="ADAL" clId="{65E0CCF0-62E7-4C15-A857-552D6885B3B8}" dt="2022-08-31T06:53:59.962" v="944" actId="47"/>
        <pc:sldMkLst>
          <pc:docMk/>
          <pc:sldMk cId="1981354706" sldId="545"/>
        </pc:sldMkLst>
        <pc:spChg chg="add mod">
          <ac:chgData name="Longueira Ángel" userId="98b170fc-3060-491c-afc1-cd88fa0a9cd4" providerId="ADAL" clId="{65E0CCF0-62E7-4C15-A857-552D6885B3B8}" dt="2022-08-31T06:22:29.512" v="904" actId="1076"/>
          <ac:spMkLst>
            <pc:docMk/>
            <pc:sldMk cId="1981354706" sldId="545"/>
            <ac:spMk id="24" creationId="{BF7C24F9-9A46-6150-48B0-7609AB3887D1}"/>
          </ac:spMkLst>
        </pc:spChg>
        <pc:spChg chg="add mod">
          <ac:chgData name="Longueira Ángel" userId="98b170fc-3060-491c-afc1-cd88fa0a9cd4" providerId="ADAL" clId="{65E0CCF0-62E7-4C15-A857-552D6885B3B8}" dt="2022-08-31T06:22:29.512" v="904" actId="1076"/>
          <ac:spMkLst>
            <pc:docMk/>
            <pc:sldMk cId="1981354706" sldId="545"/>
            <ac:spMk id="26" creationId="{7FF0FDBD-EEF6-C8C2-3A30-708CB1BBE4B1}"/>
          </ac:spMkLst>
        </pc:spChg>
        <pc:spChg chg="add mod">
          <ac:chgData name="Longueira Ángel" userId="98b170fc-3060-491c-afc1-cd88fa0a9cd4" providerId="ADAL" clId="{65E0CCF0-62E7-4C15-A857-552D6885B3B8}" dt="2022-08-31T06:22:29.512" v="904" actId="1076"/>
          <ac:spMkLst>
            <pc:docMk/>
            <pc:sldMk cId="1981354706" sldId="545"/>
            <ac:spMk id="27" creationId="{BEB138F2-EA6F-8472-1FB6-280D635E2F9C}"/>
          </ac:spMkLst>
        </pc:spChg>
        <pc:spChg chg="add mod">
          <ac:chgData name="Longueira Ángel" userId="98b170fc-3060-491c-afc1-cd88fa0a9cd4" providerId="ADAL" clId="{65E0CCF0-62E7-4C15-A857-552D6885B3B8}" dt="2022-08-31T06:22:29.512" v="904" actId="1076"/>
          <ac:spMkLst>
            <pc:docMk/>
            <pc:sldMk cId="1981354706" sldId="545"/>
            <ac:spMk id="28" creationId="{59CF0B04-E7F7-E8DB-B5CF-ED0D70460D82}"/>
          </ac:spMkLst>
        </pc:spChg>
        <pc:spChg chg="add mod">
          <ac:chgData name="Longueira Ángel" userId="98b170fc-3060-491c-afc1-cd88fa0a9cd4" providerId="ADAL" clId="{65E0CCF0-62E7-4C15-A857-552D6885B3B8}" dt="2022-08-31T06:22:29.512" v="904" actId="1076"/>
          <ac:spMkLst>
            <pc:docMk/>
            <pc:sldMk cId="1981354706" sldId="545"/>
            <ac:spMk id="30" creationId="{B6295DA7-04E4-0838-7DBA-7B80A612169B}"/>
          </ac:spMkLst>
        </pc:spChg>
        <pc:spChg chg="add mod">
          <ac:chgData name="Longueira Ángel" userId="98b170fc-3060-491c-afc1-cd88fa0a9cd4" providerId="ADAL" clId="{65E0CCF0-62E7-4C15-A857-552D6885B3B8}" dt="2022-08-31T06:22:29.512" v="904" actId="1076"/>
          <ac:spMkLst>
            <pc:docMk/>
            <pc:sldMk cId="1981354706" sldId="545"/>
            <ac:spMk id="36" creationId="{8B78FF44-EBA3-0FFA-23D0-9681F4485CB9}"/>
          </ac:spMkLst>
        </pc:spChg>
        <pc:spChg chg="add mod">
          <ac:chgData name="Longueira Ángel" userId="98b170fc-3060-491c-afc1-cd88fa0a9cd4" providerId="ADAL" clId="{65E0CCF0-62E7-4C15-A857-552D6885B3B8}" dt="2022-08-31T06:22:29.512" v="904" actId="1076"/>
          <ac:spMkLst>
            <pc:docMk/>
            <pc:sldMk cId="1981354706" sldId="545"/>
            <ac:spMk id="38" creationId="{10EB66DF-51F6-089C-BE3C-AE50E7B7382E}"/>
          </ac:spMkLst>
        </pc:spChg>
        <pc:spChg chg="add mod">
          <ac:chgData name="Longueira Ángel" userId="98b170fc-3060-491c-afc1-cd88fa0a9cd4" providerId="ADAL" clId="{65E0CCF0-62E7-4C15-A857-552D6885B3B8}" dt="2022-08-31T06:22:29.512" v="904" actId="1076"/>
          <ac:spMkLst>
            <pc:docMk/>
            <pc:sldMk cId="1981354706" sldId="545"/>
            <ac:spMk id="40" creationId="{4DF3F833-D320-327C-0051-F8F0CD2D44A6}"/>
          </ac:spMkLst>
        </pc:spChg>
        <pc:spChg chg="add mod">
          <ac:chgData name="Longueira Ángel" userId="98b170fc-3060-491c-afc1-cd88fa0a9cd4" providerId="ADAL" clId="{65E0CCF0-62E7-4C15-A857-552D6885B3B8}" dt="2022-08-31T06:22:29.512" v="904" actId="1076"/>
          <ac:spMkLst>
            <pc:docMk/>
            <pc:sldMk cId="1981354706" sldId="545"/>
            <ac:spMk id="41" creationId="{147E1026-BA98-E519-994F-B3187B55386D}"/>
          </ac:spMkLst>
        </pc:spChg>
        <pc:picChg chg="add mod">
          <ac:chgData name="Longueira Ángel" userId="98b170fc-3060-491c-afc1-cd88fa0a9cd4" providerId="ADAL" clId="{65E0CCF0-62E7-4C15-A857-552D6885B3B8}" dt="2022-08-31T06:22:29.512" v="904" actId="1076"/>
          <ac:picMkLst>
            <pc:docMk/>
            <pc:sldMk cId="1981354706" sldId="545"/>
            <ac:picMk id="29" creationId="{25270789-B236-880F-FAE5-C343FEDCDB7C}"/>
          </ac:picMkLst>
        </pc:picChg>
        <pc:picChg chg="add mod">
          <ac:chgData name="Longueira Ángel" userId="98b170fc-3060-491c-afc1-cd88fa0a9cd4" providerId="ADAL" clId="{65E0CCF0-62E7-4C15-A857-552D6885B3B8}" dt="2022-08-31T06:22:29.512" v="904" actId="1076"/>
          <ac:picMkLst>
            <pc:docMk/>
            <pc:sldMk cId="1981354706" sldId="545"/>
            <ac:picMk id="32" creationId="{5A1886B9-CC51-501D-D514-F6712907707D}"/>
          </ac:picMkLst>
        </pc:picChg>
        <pc:picChg chg="add mod">
          <ac:chgData name="Longueira Ángel" userId="98b170fc-3060-491c-afc1-cd88fa0a9cd4" providerId="ADAL" clId="{65E0CCF0-62E7-4C15-A857-552D6885B3B8}" dt="2022-08-31T06:22:29.512" v="904" actId="1076"/>
          <ac:picMkLst>
            <pc:docMk/>
            <pc:sldMk cId="1981354706" sldId="545"/>
            <ac:picMk id="44" creationId="{31B78B15-4C98-534E-47BD-FB5A10B5E785}"/>
          </ac:picMkLst>
        </pc:picChg>
        <pc:cxnChg chg="add mod">
          <ac:chgData name="Longueira Ángel" userId="98b170fc-3060-491c-afc1-cd88fa0a9cd4" providerId="ADAL" clId="{65E0CCF0-62E7-4C15-A857-552D6885B3B8}" dt="2022-08-31T06:22:29.512" v="904" actId="1076"/>
          <ac:cxnSpMkLst>
            <pc:docMk/>
            <pc:sldMk cId="1981354706" sldId="545"/>
            <ac:cxnSpMk id="34" creationId="{D551B0E6-7862-D239-965A-53263D01FEB6}"/>
          </ac:cxnSpMkLst>
        </pc:cxnChg>
        <pc:cxnChg chg="add mod">
          <ac:chgData name="Longueira Ángel" userId="98b170fc-3060-491c-afc1-cd88fa0a9cd4" providerId="ADAL" clId="{65E0CCF0-62E7-4C15-A857-552D6885B3B8}" dt="2022-08-31T06:22:29.512" v="904" actId="1076"/>
          <ac:cxnSpMkLst>
            <pc:docMk/>
            <pc:sldMk cId="1981354706" sldId="545"/>
            <ac:cxnSpMk id="39" creationId="{1A65DBB1-DA8B-2991-86C4-F90B535720DC}"/>
          </ac:cxnSpMkLst>
        </pc:cxnChg>
        <pc:cxnChg chg="add mod">
          <ac:chgData name="Longueira Ángel" userId="98b170fc-3060-491c-afc1-cd88fa0a9cd4" providerId="ADAL" clId="{65E0CCF0-62E7-4C15-A857-552D6885B3B8}" dt="2022-08-31T06:22:29.512" v="904" actId="1076"/>
          <ac:cxnSpMkLst>
            <pc:docMk/>
            <pc:sldMk cId="1981354706" sldId="545"/>
            <ac:cxnSpMk id="46" creationId="{4C617BEB-8949-CB0A-8B35-0A1FCD53EC5F}"/>
          </ac:cxnSpMkLst>
        </pc:cxnChg>
      </pc:sldChg>
      <pc:sldChg chg="modSp mod modNotesTx">
        <pc:chgData name="Longueira Ángel" userId="98b170fc-3060-491c-afc1-cd88fa0a9cd4" providerId="ADAL" clId="{65E0CCF0-62E7-4C15-A857-552D6885B3B8}" dt="2022-09-07T09:52:28.162" v="7804" actId="5793"/>
        <pc:sldMkLst>
          <pc:docMk/>
          <pc:sldMk cId="2897615439" sldId="550"/>
        </pc:sldMkLst>
        <pc:spChg chg="mod">
          <ac:chgData name="Longueira Ángel" userId="98b170fc-3060-491c-afc1-cd88fa0a9cd4" providerId="ADAL" clId="{65E0CCF0-62E7-4C15-A857-552D6885B3B8}" dt="2022-08-30T16:44:25.946" v="452"/>
          <ac:spMkLst>
            <pc:docMk/>
            <pc:sldMk cId="2897615439" sldId="550"/>
            <ac:spMk id="2" creationId="{4DEB29F8-7A9F-49F9-8713-4F9F2125D0A0}"/>
          </ac:spMkLst>
        </pc:spChg>
        <pc:picChg chg="mod">
          <ac:chgData name="Longueira Ángel" userId="98b170fc-3060-491c-afc1-cd88fa0a9cd4" providerId="ADAL" clId="{65E0CCF0-62E7-4C15-A857-552D6885B3B8}" dt="2022-08-30T16:45:17.184" v="461" actId="1076"/>
          <ac:picMkLst>
            <pc:docMk/>
            <pc:sldMk cId="2897615439" sldId="550"/>
            <ac:picMk id="10" creationId="{4511483F-CAC1-4DAF-99AE-60E4D7BA779E}"/>
          </ac:picMkLst>
        </pc:picChg>
      </pc:sldChg>
      <pc:sldChg chg="modSp mod ord modNotesTx">
        <pc:chgData name="Longueira Ángel" userId="98b170fc-3060-491c-afc1-cd88fa0a9cd4" providerId="ADAL" clId="{65E0CCF0-62E7-4C15-A857-552D6885B3B8}" dt="2022-09-08T06:19:33.196" v="11264"/>
        <pc:sldMkLst>
          <pc:docMk/>
          <pc:sldMk cId="2974520560" sldId="553"/>
        </pc:sldMkLst>
        <pc:spChg chg="mod">
          <ac:chgData name="Longueira Ángel" userId="98b170fc-3060-491c-afc1-cd88fa0a9cd4" providerId="ADAL" clId="{65E0CCF0-62E7-4C15-A857-552D6885B3B8}" dt="2022-09-08T06:16:40.510" v="11243" actId="1076"/>
          <ac:spMkLst>
            <pc:docMk/>
            <pc:sldMk cId="2974520560" sldId="553"/>
            <ac:spMk id="14" creationId="{00DF9AEA-E175-4F27-8BFF-3537369C8781}"/>
          </ac:spMkLst>
        </pc:spChg>
        <pc:cxnChg chg="mod">
          <ac:chgData name="Longueira Ángel" userId="98b170fc-3060-491c-afc1-cd88fa0a9cd4" providerId="ADAL" clId="{65E0CCF0-62E7-4C15-A857-552D6885B3B8}" dt="2022-09-08T06:16:40.510" v="11243" actId="1076"/>
          <ac:cxnSpMkLst>
            <pc:docMk/>
            <pc:sldMk cId="2974520560" sldId="553"/>
            <ac:cxnSpMk id="15" creationId="{F2F2E4D2-5CC9-4D4E-AD26-3026C5355811}"/>
          </ac:cxnSpMkLst>
        </pc:cxnChg>
        <pc:cxnChg chg="mod">
          <ac:chgData name="Longueira Ángel" userId="98b170fc-3060-491c-afc1-cd88fa0a9cd4" providerId="ADAL" clId="{65E0CCF0-62E7-4C15-A857-552D6885B3B8}" dt="2022-09-08T06:16:40.510" v="11243" actId="1076"/>
          <ac:cxnSpMkLst>
            <pc:docMk/>
            <pc:sldMk cId="2974520560" sldId="553"/>
            <ac:cxnSpMk id="17" creationId="{B10D4817-5542-4916-84E7-EFAAE1BED22D}"/>
          </ac:cxnSpMkLst>
        </pc:cxnChg>
        <pc:cxnChg chg="mod">
          <ac:chgData name="Longueira Ángel" userId="98b170fc-3060-491c-afc1-cd88fa0a9cd4" providerId="ADAL" clId="{65E0CCF0-62E7-4C15-A857-552D6885B3B8}" dt="2022-09-08T06:16:40.510" v="11243" actId="1076"/>
          <ac:cxnSpMkLst>
            <pc:docMk/>
            <pc:sldMk cId="2974520560" sldId="553"/>
            <ac:cxnSpMk id="19" creationId="{473BBA57-2792-4B86-838D-059CDB8EE22D}"/>
          </ac:cxnSpMkLst>
        </pc:cxnChg>
      </pc:sldChg>
      <pc:sldChg chg="modNotesTx">
        <pc:chgData name="Longueira Ángel" userId="98b170fc-3060-491c-afc1-cd88fa0a9cd4" providerId="ADAL" clId="{65E0CCF0-62E7-4C15-A857-552D6885B3B8}" dt="2022-09-07T09:38:40.471" v="5748" actId="114"/>
        <pc:sldMkLst>
          <pc:docMk/>
          <pc:sldMk cId="524385666" sldId="554"/>
        </pc:sldMkLst>
      </pc:sldChg>
      <pc:sldChg chg="addSp delSp modSp mod modNotesTx">
        <pc:chgData name="Longueira Ángel" userId="98b170fc-3060-491c-afc1-cd88fa0a9cd4" providerId="ADAL" clId="{65E0CCF0-62E7-4C15-A857-552D6885B3B8}" dt="2022-09-07T10:35:03.260" v="10900" actId="6549"/>
        <pc:sldMkLst>
          <pc:docMk/>
          <pc:sldMk cId="1513466468" sldId="559"/>
        </pc:sldMkLst>
        <pc:spChg chg="mod">
          <ac:chgData name="Longueira Ángel" userId="98b170fc-3060-491c-afc1-cd88fa0a9cd4" providerId="ADAL" clId="{65E0CCF0-62E7-4C15-A857-552D6885B3B8}" dt="2022-09-06T13:21:44.452" v="3726" actId="1036"/>
          <ac:spMkLst>
            <pc:docMk/>
            <pc:sldMk cId="1513466468" sldId="559"/>
            <ac:spMk id="4" creationId="{210E2AF8-8273-463A-868A-6CC97D9ECCE4}"/>
          </ac:spMkLst>
        </pc:spChg>
        <pc:spChg chg="mod">
          <ac:chgData name="Longueira Ángel" userId="98b170fc-3060-491c-afc1-cd88fa0a9cd4" providerId="ADAL" clId="{65E0CCF0-62E7-4C15-A857-552D6885B3B8}" dt="2022-09-06T13:21:44.452" v="3726" actId="1036"/>
          <ac:spMkLst>
            <pc:docMk/>
            <pc:sldMk cId="1513466468" sldId="559"/>
            <ac:spMk id="17" creationId="{2D89B93C-468C-BAF4-08B1-F1F309802A80}"/>
          </ac:spMkLst>
        </pc:spChg>
        <pc:spChg chg="mod">
          <ac:chgData name="Longueira Ángel" userId="98b170fc-3060-491c-afc1-cd88fa0a9cd4" providerId="ADAL" clId="{65E0CCF0-62E7-4C15-A857-552D6885B3B8}" dt="2022-09-06T13:21:44.452" v="3726" actId="1036"/>
          <ac:spMkLst>
            <pc:docMk/>
            <pc:sldMk cId="1513466468" sldId="559"/>
            <ac:spMk id="18" creationId="{C3ACC3F8-B496-35CC-3005-AC5A49AD68F0}"/>
          </ac:spMkLst>
        </pc:spChg>
        <pc:spChg chg="add mod">
          <ac:chgData name="Longueira Ángel" userId="98b170fc-3060-491c-afc1-cd88fa0a9cd4" providerId="ADAL" clId="{65E0CCF0-62E7-4C15-A857-552D6885B3B8}" dt="2022-09-06T13:21:30.796" v="3724" actId="1037"/>
          <ac:spMkLst>
            <pc:docMk/>
            <pc:sldMk cId="1513466468" sldId="559"/>
            <ac:spMk id="28" creationId="{D0A8414A-84D5-4C9C-30BC-9F79508AF0E8}"/>
          </ac:spMkLst>
        </pc:spChg>
        <pc:spChg chg="add mod">
          <ac:chgData name="Longueira Ángel" userId="98b170fc-3060-491c-afc1-cd88fa0a9cd4" providerId="ADAL" clId="{65E0CCF0-62E7-4C15-A857-552D6885B3B8}" dt="2022-09-06T13:21:30.796" v="3724" actId="1037"/>
          <ac:spMkLst>
            <pc:docMk/>
            <pc:sldMk cId="1513466468" sldId="559"/>
            <ac:spMk id="29" creationId="{093962DA-D962-53CA-52A5-C699B04E6BEE}"/>
          </ac:spMkLst>
        </pc:spChg>
        <pc:spChg chg="add mod">
          <ac:chgData name="Longueira Ángel" userId="98b170fc-3060-491c-afc1-cd88fa0a9cd4" providerId="ADAL" clId="{65E0CCF0-62E7-4C15-A857-552D6885B3B8}" dt="2022-09-06T13:21:30.796" v="3724" actId="1037"/>
          <ac:spMkLst>
            <pc:docMk/>
            <pc:sldMk cId="1513466468" sldId="559"/>
            <ac:spMk id="30" creationId="{92A1E8A6-0E0A-B70C-5FB2-7E7A1BF215FE}"/>
          </ac:spMkLst>
        </pc:spChg>
        <pc:spChg chg="add del mod">
          <ac:chgData name="Longueira Ángel" userId="98b170fc-3060-491c-afc1-cd88fa0a9cd4" providerId="ADAL" clId="{65E0CCF0-62E7-4C15-A857-552D6885B3B8}" dt="2022-09-06T13:20:02.250" v="3714" actId="478"/>
          <ac:spMkLst>
            <pc:docMk/>
            <pc:sldMk cId="1513466468" sldId="559"/>
            <ac:spMk id="31" creationId="{C12417F1-C866-383A-176A-5AF378017E9D}"/>
          </ac:spMkLst>
        </pc:spChg>
        <pc:spChg chg="mod">
          <ac:chgData name="Longueira Ángel" userId="98b170fc-3060-491c-afc1-cd88fa0a9cd4" providerId="ADAL" clId="{65E0CCF0-62E7-4C15-A857-552D6885B3B8}" dt="2022-09-06T13:21:44.452" v="3726" actId="1036"/>
          <ac:spMkLst>
            <pc:docMk/>
            <pc:sldMk cId="1513466468" sldId="559"/>
            <ac:spMk id="42" creationId="{16472F43-112F-4959-9F14-DD965D6099F8}"/>
          </ac:spMkLst>
        </pc:spChg>
        <pc:spChg chg="mod">
          <ac:chgData name="Longueira Ángel" userId="98b170fc-3060-491c-afc1-cd88fa0a9cd4" providerId="ADAL" clId="{65E0CCF0-62E7-4C15-A857-552D6885B3B8}" dt="2022-09-06T13:21:44.452" v="3726" actId="1036"/>
          <ac:spMkLst>
            <pc:docMk/>
            <pc:sldMk cId="1513466468" sldId="559"/>
            <ac:spMk id="43" creationId="{756228E7-6E3F-4D4E-81EB-9E313F8E3896}"/>
          </ac:spMkLst>
        </pc:spChg>
        <pc:spChg chg="mod">
          <ac:chgData name="Longueira Ángel" userId="98b170fc-3060-491c-afc1-cd88fa0a9cd4" providerId="ADAL" clId="{65E0CCF0-62E7-4C15-A857-552D6885B3B8}" dt="2022-09-06T13:21:44.452" v="3726" actId="1036"/>
          <ac:spMkLst>
            <pc:docMk/>
            <pc:sldMk cId="1513466468" sldId="559"/>
            <ac:spMk id="45" creationId="{B5F06FFC-6A05-41DB-873E-A5A033F34382}"/>
          </ac:spMkLst>
        </pc:spChg>
        <pc:spChg chg="mod">
          <ac:chgData name="Longueira Ángel" userId="98b170fc-3060-491c-afc1-cd88fa0a9cd4" providerId="ADAL" clId="{65E0CCF0-62E7-4C15-A857-552D6885B3B8}" dt="2022-09-06T13:21:09.192" v="3723" actId="1036"/>
          <ac:spMkLst>
            <pc:docMk/>
            <pc:sldMk cId="1513466468" sldId="559"/>
            <ac:spMk id="57" creationId="{A54ACD20-8465-4C0F-B700-621C6F597A31}"/>
          </ac:spMkLst>
        </pc:spChg>
        <pc:spChg chg="mod">
          <ac:chgData name="Longueira Ángel" userId="98b170fc-3060-491c-afc1-cd88fa0a9cd4" providerId="ADAL" clId="{65E0CCF0-62E7-4C15-A857-552D6885B3B8}" dt="2022-09-02T10:56:18.566" v="2966"/>
          <ac:spMkLst>
            <pc:docMk/>
            <pc:sldMk cId="1513466468" sldId="559"/>
            <ac:spMk id="101" creationId="{035B5E48-B2CD-42F1-A3D9-AEC6F2029F76}"/>
          </ac:spMkLst>
        </pc:spChg>
        <pc:spChg chg="mod">
          <ac:chgData name="Longueira Ángel" userId="98b170fc-3060-491c-afc1-cd88fa0a9cd4" providerId="ADAL" clId="{65E0CCF0-62E7-4C15-A857-552D6885B3B8}" dt="2022-09-06T13:21:44.452" v="3726" actId="1036"/>
          <ac:spMkLst>
            <pc:docMk/>
            <pc:sldMk cId="1513466468" sldId="559"/>
            <ac:spMk id="102" creationId="{4DD0F8AA-D34A-42E6-BED7-4C0C61384C5B}"/>
          </ac:spMkLst>
        </pc:spChg>
        <pc:picChg chg="add mod">
          <ac:chgData name="Longueira Ángel" userId="98b170fc-3060-491c-afc1-cd88fa0a9cd4" providerId="ADAL" clId="{65E0CCF0-62E7-4C15-A857-552D6885B3B8}" dt="2022-09-06T13:21:30.796" v="3724" actId="1037"/>
          <ac:picMkLst>
            <pc:docMk/>
            <pc:sldMk cId="1513466468" sldId="559"/>
            <ac:picMk id="22" creationId="{9900C5FD-80AA-9B37-19DB-0F7F2B0BA2F2}"/>
          </ac:picMkLst>
        </pc:picChg>
        <pc:cxnChg chg="mod">
          <ac:chgData name="Longueira Ángel" userId="98b170fc-3060-491c-afc1-cd88fa0a9cd4" providerId="ADAL" clId="{65E0CCF0-62E7-4C15-A857-552D6885B3B8}" dt="2022-09-06T13:21:44.452" v="3726" actId="1036"/>
          <ac:cxnSpMkLst>
            <pc:docMk/>
            <pc:sldMk cId="1513466468" sldId="559"/>
            <ac:cxnSpMk id="11" creationId="{F5CC138E-CA81-A957-5423-35276A691E3B}"/>
          </ac:cxnSpMkLst>
        </pc:cxnChg>
        <pc:cxnChg chg="mod">
          <ac:chgData name="Longueira Ángel" userId="98b170fc-3060-491c-afc1-cd88fa0a9cd4" providerId="ADAL" clId="{65E0CCF0-62E7-4C15-A857-552D6885B3B8}" dt="2022-09-06T13:21:44.452" v="3726" actId="1036"/>
          <ac:cxnSpMkLst>
            <pc:docMk/>
            <pc:sldMk cId="1513466468" sldId="559"/>
            <ac:cxnSpMk id="13" creationId="{F70E22DA-3B21-7360-2FF0-823BF24764E5}"/>
          </ac:cxnSpMkLst>
        </pc:cxnChg>
        <pc:cxnChg chg="mod">
          <ac:chgData name="Longueira Ángel" userId="98b170fc-3060-491c-afc1-cd88fa0a9cd4" providerId="ADAL" clId="{65E0CCF0-62E7-4C15-A857-552D6885B3B8}" dt="2022-09-06T13:21:30.796" v="3724" actId="1037"/>
          <ac:cxnSpMkLst>
            <pc:docMk/>
            <pc:sldMk cId="1513466468" sldId="559"/>
            <ac:cxnSpMk id="14" creationId="{70DF8EC6-9835-4C45-806C-A5C3D1F5A71B}"/>
          </ac:cxnSpMkLst>
        </pc:cxnChg>
        <pc:cxnChg chg="mod">
          <ac:chgData name="Longueira Ángel" userId="98b170fc-3060-491c-afc1-cd88fa0a9cd4" providerId="ADAL" clId="{65E0CCF0-62E7-4C15-A857-552D6885B3B8}" dt="2022-09-06T13:21:44.452" v="3726" actId="1036"/>
          <ac:cxnSpMkLst>
            <pc:docMk/>
            <pc:sldMk cId="1513466468" sldId="559"/>
            <ac:cxnSpMk id="16" creationId="{8EBAAB30-8A4E-4AB0-B6B8-6297FF4DEBF9}"/>
          </ac:cxnSpMkLst>
        </pc:cxnChg>
        <pc:cxnChg chg="mod">
          <ac:chgData name="Longueira Ángel" userId="98b170fc-3060-491c-afc1-cd88fa0a9cd4" providerId="ADAL" clId="{65E0CCF0-62E7-4C15-A857-552D6885B3B8}" dt="2022-09-06T13:21:30.796" v="3724" actId="1037"/>
          <ac:cxnSpMkLst>
            <pc:docMk/>
            <pc:sldMk cId="1513466468" sldId="559"/>
            <ac:cxnSpMk id="24" creationId="{856A0649-7272-4012-B82D-14D8CC1C4E0C}"/>
          </ac:cxnSpMkLst>
        </pc:cxnChg>
      </pc:sldChg>
      <pc:sldChg chg="modSp mod modAnim">
        <pc:chgData name="Longueira Ángel" userId="98b170fc-3060-491c-afc1-cd88fa0a9cd4" providerId="ADAL" clId="{65E0CCF0-62E7-4C15-A857-552D6885B3B8}" dt="2022-09-06T14:57:50.100" v="4752"/>
        <pc:sldMkLst>
          <pc:docMk/>
          <pc:sldMk cId="1362850371" sldId="560"/>
        </pc:sldMkLst>
        <pc:spChg chg="mod">
          <ac:chgData name="Longueira Ángel" userId="98b170fc-3060-491c-afc1-cd88fa0a9cd4" providerId="ADAL" clId="{65E0CCF0-62E7-4C15-A857-552D6885B3B8}" dt="2022-09-06T13:57:13.823" v="3793" actId="1076"/>
          <ac:spMkLst>
            <pc:docMk/>
            <pc:sldMk cId="1362850371" sldId="560"/>
            <ac:spMk id="16" creationId="{6A28702C-6864-8D5E-5F32-6AB8F983E5F5}"/>
          </ac:spMkLst>
        </pc:spChg>
        <pc:spChg chg="mod">
          <ac:chgData name="Longueira Ángel" userId="98b170fc-3060-491c-afc1-cd88fa0a9cd4" providerId="ADAL" clId="{65E0CCF0-62E7-4C15-A857-552D6885B3B8}" dt="2022-09-06T13:57:16.255" v="3794" actId="1076"/>
          <ac:spMkLst>
            <pc:docMk/>
            <pc:sldMk cId="1362850371" sldId="560"/>
            <ac:spMk id="17" creationId="{0D3E640B-3150-6FB4-AB2C-271D809AAA68}"/>
          </ac:spMkLst>
        </pc:spChg>
        <pc:spChg chg="mod">
          <ac:chgData name="Longueira Ángel" userId="98b170fc-3060-491c-afc1-cd88fa0a9cd4" providerId="ADAL" clId="{65E0CCF0-62E7-4C15-A857-552D6885B3B8}" dt="2022-09-06T13:57:19.895" v="3795" actId="1076"/>
          <ac:spMkLst>
            <pc:docMk/>
            <pc:sldMk cId="1362850371" sldId="560"/>
            <ac:spMk id="51" creationId="{49737330-FD16-4177-9628-365C1B345F94}"/>
          </ac:spMkLst>
        </pc:spChg>
        <pc:spChg chg="mod">
          <ac:chgData name="Longueira Ángel" userId="98b170fc-3060-491c-afc1-cd88fa0a9cd4" providerId="ADAL" clId="{65E0CCF0-62E7-4C15-A857-552D6885B3B8}" dt="2022-09-06T13:57:03.150" v="3792" actId="1076"/>
          <ac:spMkLst>
            <pc:docMk/>
            <pc:sldMk cId="1362850371" sldId="560"/>
            <ac:spMk id="55" creationId="{E59C933F-074D-4305-A582-11E5457DAFCC}"/>
          </ac:spMkLst>
        </pc:spChg>
        <pc:spChg chg="mod">
          <ac:chgData name="Longueira Ángel" userId="98b170fc-3060-491c-afc1-cd88fa0a9cd4" providerId="ADAL" clId="{65E0CCF0-62E7-4C15-A857-552D6885B3B8}" dt="2022-09-06T13:56:57.331" v="3791" actId="1076"/>
          <ac:spMkLst>
            <pc:docMk/>
            <pc:sldMk cId="1362850371" sldId="560"/>
            <ac:spMk id="60" creationId="{98A3A05F-B2BA-4FCB-B963-CD024A87ED84}"/>
          </ac:spMkLst>
        </pc:spChg>
        <pc:spChg chg="mod">
          <ac:chgData name="Longueira Ángel" userId="98b170fc-3060-491c-afc1-cd88fa0a9cd4" providerId="ADAL" clId="{65E0CCF0-62E7-4C15-A857-552D6885B3B8}" dt="2022-09-02T10:56:42.699" v="2968"/>
          <ac:spMkLst>
            <pc:docMk/>
            <pc:sldMk cId="1362850371" sldId="560"/>
            <ac:spMk id="61" creationId="{96497D64-48C2-4735-8D53-6B02E775F9EF}"/>
          </ac:spMkLst>
        </pc:spChg>
        <pc:spChg chg="mod">
          <ac:chgData name="Longueira Ángel" userId="98b170fc-3060-491c-afc1-cd88fa0a9cd4" providerId="ADAL" clId="{65E0CCF0-62E7-4C15-A857-552D6885B3B8}" dt="2022-09-02T10:56:42.699" v="2968"/>
          <ac:spMkLst>
            <pc:docMk/>
            <pc:sldMk cId="1362850371" sldId="560"/>
            <ac:spMk id="62" creationId="{122ABC23-3F17-4D2F-9932-25B9E81CFFCA}"/>
          </ac:spMkLst>
        </pc:spChg>
      </pc:sldChg>
      <pc:sldChg chg="add mod modShow">
        <pc:chgData name="Longueira Ángel" userId="98b170fc-3060-491c-afc1-cd88fa0a9cd4" providerId="ADAL" clId="{65E0CCF0-62E7-4C15-A857-552D6885B3B8}" dt="2022-08-31T06:23:29.375" v="906" actId="729"/>
        <pc:sldMkLst>
          <pc:docMk/>
          <pc:sldMk cId="576493452" sldId="572"/>
        </pc:sldMkLst>
      </pc:sldChg>
      <pc:sldChg chg="addSp modSp mod modAnim modNotesTx">
        <pc:chgData name="Longueira Ángel" userId="98b170fc-3060-491c-afc1-cd88fa0a9cd4" providerId="ADAL" clId="{65E0CCF0-62E7-4C15-A857-552D6885B3B8}" dt="2022-09-06T14:38:02.522" v="4642" actId="20577"/>
        <pc:sldMkLst>
          <pc:docMk/>
          <pc:sldMk cId="1655109577" sldId="575"/>
        </pc:sldMkLst>
        <pc:spChg chg="mod">
          <ac:chgData name="Longueira Ángel" userId="98b170fc-3060-491c-afc1-cd88fa0a9cd4" providerId="ADAL" clId="{65E0CCF0-62E7-4C15-A857-552D6885B3B8}" dt="2022-09-02T06:46:58.833" v="2233" actId="12789"/>
          <ac:spMkLst>
            <pc:docMk/>
            <pc:sldMk cId="1655109577" sldId="575"/>
            <ac:spMk id="4" creationId="{58BBA6E1-6609-4E4E-979C-80B4A93534EA}"/>
          </ac:spMkLst>
        </pc:spChg>
        <pc:spChg chg="mod">
          <ac:chgData name="Longueira Ángel" userId="98b170fc-3060-491c-afc1-cd88fa0a9cd4" providerId="ADAL" clId="{65E0CCF0-62E7-4C15-A857-552D6885B3B8}" dt="2022-09-02T06:46:58.833" v="2233" actId="12789"/>
          <ac:spMkLst>
            <pc:docMk/>
            <pc:sldMk cId="1655109577" sldId="575"/>
            <ac:spMk id="5" creationId="{6AA0A73D-CC68-4483-8AEE-C8745E03CA62}"/>
          </ac:spMkLst>
        </pc:spChg>
        <pc:spChg chg="mod">
          <ac:chgData name="Longueira Ángel" userId="98b170fc-3060-491c-afc1-cd88fa0a9cd4" providerId="ADAL" clId="{65E0CCF0-62E7-4C15-A857-552D6885B3B8}" dt="2022-09-02T06:49:34.001" v="2238" actId="12788"/>
          <ac:spMkLst>
            <pc:docMk/>
            <pc:sldMk cId="1655109577" sldId="575"/>
            <ac:spMk id="10" creationId="{46119546-5C25-422B-A6F9-22726C639930}"/>
          </ac:spMkLst>
        </pc:spChg>
        <pc:spChg chg="mod">
          <ac:chgData name="Longueira Ángel" userId="98b170fc-3060-491c-afc1-cd88fa0a9cd4" providerId="ADAL" clId="{65E0CCF0-62E7-4C15-A857-552D6885B3B8}" dt="2022-09-02T06:49:51.337" v="2252" actId="1038"/>
          <ac:spMkLst>
            <pc:docMk/>
            <pc:sldMk cId="1655109577" sldId="575"/>
            <ac:spMk id="31" creationId="{179C1726-4336-469A-8FD3-8321000E10D9}"/>
          </ac:spMkLst>
        </pc:spChg>
        <pc:spChg chg="mod">
          <ac:chgData name="Longueira Ángel" userId="98b170fc-3060-491c-afc1-cd88fa0a9cd4" providerId="ADAL" clId="{65E0CCF0-62E7-4C15-A857-552D6885B3B8}" dt="2022-09-02T06:46:58.833" v="2233" actId="12789"/>
          <ac:spMkLst>
            <pc:docMk/>
            <pc:sldMk cId="1655109577" sldId="575"/>
            <ac:spMk id="42" creationId="{592A925C-436A-04A0-094D-C8EFD5ECE0EE}"/>
          </ac:spMkLst>
        </pc:spChg>
        <pc:spChg chg="mod">
          <ac:chgData name="Longueira Ángel" userId="98b170fc-3060-491c-afc1-cd88fa0a9cd4" providerId="ADAL" clId="{65E0CCF0-62E7-4C15-A857-552D6885B3B8}" dt="2022-09-02T06:46:58.833" v="2233" actId="12789"/>
          <ac:spMkLst>
            <pc:docMk/>
            <pc:sldMk cId="1655109577" sldId="575"/>
            <ac:spMk id="43" creationId="{23D05916-ABAA-F4BA-2BDA-D99AB8565625}"/>
          </ac:spMkLst>
        </pc:spChg>
        <pc:spChg chg="mod">
          <ac:chgData name="Longueira Ángel" userId="98b170fc-3060-491c-afc1-cd88fa0a9cd4" providerId="ADAL" clId="{65E0CCF0-62E7-4C15-A857-552D6885B3B8}" dt="2022-09-02T06:46:58.833" v="2233" actId="12789"/>
          <ac:spMkLst>
            <pc:docMk/>
            <pc:sldMk cId="1655109577" sldId="575"/>
            <ac:spMk id="46" creationId="{29F7005D-214D-47E7-BFB3-DD7868D03CF2}"/>
          </ac:spMkLst>
        </pc:spChg>
        <pc:spChg chg="add mod">
          <ac:chgData name="Longueira Ángel" userId="98b170fc-3060-491c-afc1-cd88fa0a9cd4" providerId="ADAL" clId="{65E0CCF0-62E7-4C15-A857-552D6885B3B8}" dt="2022-09-02T06:24:14.303" v="1837" actId="14100"/>
          <ac:spMkLst>
            <pc:docMk/>
            <pc:sldMk cId="1655109577" sldId="575"/>
            <ac:spMk id="47" creationId="{2CB87A98-E06E-6A38-55E2-88145B375F20}"/>
          </ac:spMkLst>
        </pc:spChg>
        <pc:spChg chg="mod">
          <ac:chgData name="Longueira Ángel" userId="98b170fc-3060-491c-afc1-cd88fa0a9cd4" providerId="ADAL" clId="{65E0CCF0-62E7-4C15-A857-552D6885B3B8}" dt="2022-09-02T06:46:58.833" v="2233" actId="12789"/>
          <ac:spMkLst>
            <pc:docMk/>
            <pc:sldMk cId="1655109577" sldId="575"/>
            <ac:spMk id="48" creationId="{BB5B5C51-648E-47DF-B17C-D6C8ABD48BB2}"/>
          </ac:spMkLst>
        </pc:spChg>
        <pc:spChg chg="add mod">
          <ac:chgData name="Longueira Ángel" userId="98b170fc-3060-491c-afc1-cd88fa0a9cd4" providerId="ADAL" clId="{65E0CCF0-62E7-4C15-A857-552D6885B3B8}" dt="2022-09-02T06:24:29.362" v="1841" actId="14100"/>
          <ac:spMkLst>
            <pc:docMk/>
            <pc:sldMk cId="1655109577" sldId="575"/>
            <ac:spMk id="66" creationId="{EAAEB1B5-1F99-4648-38B6-A6A058BE1268}"/>
          </ac:spMkLst>
        </pc:spChg>
        <pc:spChg chg="add mod">
          <ac:chgData name="Longueira Ángel" userId="98b170fc-3060-491c-afc1-cd88fa0a9cd4" providerId="ADAL" clId="{65E0CCF0-62E7-4C15-A857-552D6885B3B8}" dt="2022-09-02T06:24:20.547" v="1839" actId="14100"/>
          <ac:spMkLst>
            <pc:docMk/>
            <pc:sldMk cId="1655109577" sldId="575"/>
            <ac:spMk id="67" creationId="{9EF0264A-1DF5-D8A9-669E-77FB42D15C37}"/>
          </ac:spMkLst>
        </pc:spChg>
        <pc:spChg chg="add mod">
          <ac:chgData name="Longueira Ángel" userId="98b170fc-3060-491c-afc1-cd88fa0a9cd4" providerId="ADAL" clId="{65E0CCF0-62E7-4C15-A857-552D6885B3B8}" dt="2022-09-02T06:25:55.031" v="1848" actId="1076"/>
          <ac:spMkLst>
            <pc:docMk/>
            <pc:sldMk cId="1655109577" sldId="575"/>
            <ac:spMk id="69" creationId="{6DB1DEDD-17DA-D3F2-62E7-A4471144641F}"/>
          </ac:spMkLst>
        </pc:spChg>
        <pc:spChg chg="add mod">
          <ac:chgData name="Longueira Ángel" userId="98b170fc-3060-491c-afc1-cd88fa0a9cd4" providerId="ADAL" clId="{65E0CCF0-62E7-4C15-A857-552D6885B3B8}" dt="2022-09-02T06:50:50.361" v="2286" actId="1076"/>
          <ac:spMkLst>
            <pc:docMk/>
            <pc:sldMk cId="1655109577" sldId="575"/>
            <ac:spMk id="70" creationId="{B1ECEC40-332E-BF32-3E67-61124262DCEA}"/>
          </ac:spMkLst>
        </pc:spChg>
        <pc:spChg chg="add mod">
          <ac:chgData name="Longueira Ángel" userId="98b170fc-3060-491c-afc1-cd88fa0a9cd4" providerId="ADAL" clId="{65E0CCF0-62E7-4C15-A857-552D6885B3B8}" dt="2022-09-02T06:51:03.394" v="2309" actId="20577"/>
          <ac:spMkLst>
            <pc:docMk/>
            <pc:sldMk cId="1655109577" sldId="575"/>
            <ac:spMk id="71" creationId="{0D1C160E-57A6-4C63-1E01-9026FF8F9BC9}"/>
          </ac:spMkLst>
        </pc:spChg>
        <pc:spChg chg="add mod">
          <ac:chgData name="Longueira Ángel" userId="98b170fc-3060-491c-afc1-cd88fa0a9cd4" providerId="ADAL" clId="{65E0CCF0-62E7-4C15-A857-552D6885B3B8}" dt="2022-09-02T06:51:17.703" v="2331" actId="20577"/>
          <ac:spMkLst>
            <pc:docMk/>
            <pc:sldMk cId="1655109577" sldId="575"/>
            <ac:spMk id="72" creationId="{067DF20B-E3E3-8996-39D9-54C3438BD402}"/>
          </ac:spMkLst>
        </pc:spChg>
        <pc:picChg chg="mod">
          <ac:chgData name="Longueira Ángel" userId="98b170fc-3060-491c-afc1-cd88fa0a9cd4" providerId="ADAL" clId="{65E0CCF0-62E7-4C15-A857-552D6885B3B8}" dt="2022-09-02T06:49:51.337" v="2252" actId="1038"/>
          <ac:picMkLst>
            <pc:docMk/>
            <pc:sldMk cId="1655109577" sldId="575"/>
            <ac:picMk id="32" creationId="{4F6E8959-CD40-46D1-94BB-5B34D7030D1E}"/>
          </ac:picMkLst>
        </pc:picChg>
        <pc:cxnChg chg="mod">
          <ac:chgData name="Longueira Ángel" userId="98b170fc-3060-491c-afc1-cd88fa0a9cd4" providerId="ADAL" clId="{65E0CCF0-62E7-4C15-A857-552D6885B3B8}" dt="2022-09-02T06:49:00.273" v="2234" actId="14100"/>
          <ac:cxnSpMkLst>
            <pc:docMk/>
            <pc:sldMk cId="1655109577" sldId="575"/>
            <ac:cxnSpMk id="34" creationId="{76BE7160-8B34-4A0F-881D-17EBE129C189}"/>
          </ac:cxnSpMkLst>
        </pc:cxnChg>
        <pc:cxnChg chg="mod">
          <ac:chgData name="Longueira Ángel" userId="98b170fc-3060-491c-afc1-cd88fa0a9cd4" providerId="ADAL" clId="{65E0CCF0-62E7-4C15-A857-552D6885B3B8}" dt="2022-09-02T06:49:03.989" v="2235" actId="14100"/>
          <ac:cxnSpMkLst>
            <pc:docMk/>
            <pc:sldMk cId="1655109577" sldId="575"/>
            <ac:cxnSpMk id="36" creationId="{A010EBD6-ED0A-4076-B570-BEF44BD5DEBA}"/>
          </ac:cxnSpMkLst>
        </pc:cxnChg>
        <pc:cxnChg chg="mod">
          <ac:chgData name="Longueira Ángel" userId="98b170fc-3060-491c-afc1-cd88fa0a9cd4" providerId="ADAL" clId="{65E0CCF0-62E7-4C15-A857-552D6885B3B8}" dt="2022-09-02T06:49:06.838" v="2236" actId="14100"/>
          <ac:cxnSpMkLst>
            <pc:docMk/>
            <pc:sldMk cId="1655109577" sldId="575"/>
            <ac:cxnSpMk id="39" creationId="{459D81E7-59F0-42FD-9BFD-FDE79F70DB8D}"/>
          </ac:cxnSpMkLst>
        </pc:cxnChg>
        <pc:cxnChg chg="mod">
          <ac:chgData name="Longueira Ángel" userId="98b170fc-3060-491c-afc1-cd88fa0a9cd4" providerId="ADAL" clId="{65E0CCF0-62E7-4C15-A857-552D6885B3B8}" dt="2022-09-02T06:49:51.337" v="2252" actId="1038"/>
          <ac:cxnSpMkLst>
            <pc:docMk/>
            <pc:sldMk cId="1655109577" sldId="575"/>
            <ac:cxnSpMk id="41" creationId="{26BFC828-79C9-4F48-A08F-B652808A6B4D}"/>
          </ac:cxnSpMkLst>
        </pc:cxnChg>
      </pc:sldChg>
      <pc:sldChg chg="mod ord modShow">
        <pc:chgData name="Longueira Ángel" userId="98b170fc-3060-491c-afc1-cd88fa0a9cd4" providerId="ADAL" clId="{65E0CCF0-62E7-4C15-A857-552D6885B3B8}" dt="2022-08-30T21:23:49.749" v="596"/>
        <pc:sldMkLst>
          <pc:docMk/>
          <pc:sldMk cId="2684523044" sldId="583"/>
        </pc:sldMkLst>
      </pc:sldChg>
      <pc:sldChg chg="mod ord modShow">
        <pc:chgData name="Longueira Ángel" userId="98b170fc-3060-491c-afc1-cd88fa0a9cd4" providerId="ADAL" clId="{65E0CCF0-62E7-4C15-A857-552D6885B3B8}" dt="2022-08-30T21:23:49.749" v="596"/>
        <pc:sldMkLst>
          <pc:docMk/>
          <pc:sldMk cId="2856819851" sldId="584"/>
        </pc:sldMkLst>
      </pc:sldChg>
      <pc:sldChg chg="addSp delSp modSp mod ord modAnim modNotesTx">
        <pc:chgData name="Longueira Ángel" userId="98b170fc-3060-491c-afc1-cd88fa0a9cd4" providerId="ADAL" clId="{65E0CCF0-62E7-4C15-A857-552D6885B3B8}" dt="2022-09-07T18:34:57.662" v="11176"/>
        <pc:sldMkLst>
          <pc:docMk/>
          <pc:sldMk cId="1433340638" sldId="586"/>
        </pc:sldMkLst>
        <pc:spChg chg="mod">
          <ac:chgData name="Longueira Ángel" userId="98b170fc-3060-491c-afc1-cd88fa0a9cd4" providerId="ADAL" clId="{65E0CCF0-62E7-4C15-A857-552D6885B3B8}" dt="2022-09-07T08:38:05.582" v="5027" actId="571"/>
          <ac:spMkLst>
            <pc:docMk/>
            <pc:sldMk cId="1433340638" sldId="586"/>
            <ac:spMk id="7" creationId="{93F35AB5-A7EA-F391-9A32-057FED480644}"/>
          </ac:spMkLst>
        </pc:spChg>
        <pc:spChg chg="mod">
          <ac:chgData name="Longueira Ángel" userId="98b170fc-3060-491c-afc1-cd88fa0a9cd4" providerId="ADAL" clId="{65E0CCF0-62E7-4C15-A857-552D6885B3B8}" dt="2022-09-07T08:38:05.582" v="5027" actId="571"/>
          <ac:spMkLst>
            <pc:docMk/>
            <pc:sldMk cId="1433340638" sldId="586"/>
            <ac:spMk id="8" creationId="{1C60CAA0-8A9A-C748-7245-7854DB6463C3}"/>
          </ac:spMkLst>
        </pc:spChg>
        <pc:spChg chg="add mod">
          <ac:chgData name="Longueira Ángel" userId="98b170fc-3060-491c-afc1-cd88fa0a9cd4" providerId="ADAL" clId="{65E0CCF0-62E7-4C15-A857-552D6885B3B8}" dt="2022-09-07T08:42:02.310" v="5146" actId="121"/>
          <ac:spMkLst>
            <pc:docMk/>
            <pc:sldMk cId="1433340638" sldId="586"/>
            <ac:spMk id="12" creationId="{39B4F1AF-1826-F125-7DCC-24C3D60377C2}"/>
          </ac:spMkLst>
        </pc:spChg>
        <pc:spChg chg="mod">
          <ac:chgData name="Longueira Ángel" userId="98b170fc-3060-491c-afc1-cd88fa0a9cd4" providerId="ADAL" clId="{65E0CCF0-62E7-4C15-A857-552D6885B3B8}" dt="2022-09-07T08:38:05.582" v="5027" actId="571"/>
          <ac:spMkLst>
            <pc:docMk/>
            <pc:sldMk cId="1433340638" sldId="586"/>
            <ac:spMk id="13" creationId="{81AC06E6-ACCA-5B71-113C-411A872EA206}"/>
          </ac:spMkLst>
        </pc:spChg>
        <pc:spChg chg="add mod">
          <ac:chgData name="Longueira Ángel" userId="98b170fc-3060-491c-afc1-cd88fa0a9cd4" providerId="ADAL" clId="{65E0CCF0-62E7-4C15-A857-552D6885B3B8}" dt="2022-09-07T08:41:52.771" v="5144" actId="1035"/>
          <ac:spMkLst>
            <pc:docMk/>
            <pc:sldMk cId="1433340638" sldId="586"/>
            <ac:spMk id="14" creationId="{F5B9337A-2D35-444A-86BC-ABB5077F8E68}"/>
          </ac:spMkLst>
        </pc:spChg>
        <pc:spChg chg="add mod">
          <ac:chgData name="Longueira Ángel" userId="98b170fc-3060-491c-afc1-cd88fa0a9cd4" providerId="ADAL" clId="{65E0CCF0-62E7-4C15-A857-552D6885B3B8}" dt="2022-09-07T08:41:52.771" v="5144" actId="1035"/>
          <ac:spMkLst>
            <pc:docMk/>
            <pc:sldMk cId="1433340638" sldId="586"/>
            <ac:spMk id="15" creationId="{E44DA62A-7115-B44C-1AA9-5EE985F16B6E}"/>
          </ac:spMkLst>
        </pc:spChg>
        <pc:spChg chg="add mod ord">
          <ac:chgData name="Longueira Ángel" userId="98b170fc-3060-491c-afc1-cd88fa0a9cd4" providerId="ADAL" clId="{65E0CCF0-62E7-4C15-A857-552D6885B3B8}" dt="2022-09-07T08:41:52.771" v="5144" actId="1035"/>
          <ac:spMkLst>
            <pc:docMk/>
            <pc:sldMk cId="1433340638" sldId="586"/>
            <ac:spMk id="24" creationId="{135021E6-9FAB-5D15-0AA8-F52F233B8CBF}"/>
          </ac:spMkLst>
        </pc:spChg>
        <pc:spChg chg="add mod">
          <ac:chgData name="Longueira Ángel" userId="98b170fc-3060-491c-afc1-cd88fa0a9cd4" providerId="ADAL" clId="{65E0CCF0-62E7-4C15-A857-552D6885B3B8}" dt="2022-09-07T08:41:52.771" v="5144" actId="1035"/>
          <ac:spMkLst>
            <pc:docMk/>
            <pc:sldMk cId="1433340638" sldId="586"/>
            <ac:spMk id="25" creationId="{0699BD5A-5EA1-1128-6139-8473E6FD6FD3}"/>
          </ac:spMkLst>
        </pc:spChg>
        <pc:spChg chg="add mod">
          <ac:chgData name="Longueira Ángel" userId="98b170fc-3060-491c-afc1-cd88fa0a9cd4" providerId="ADAL" clId="{65E0CCF0-62E7-4C15-A857-552D6885B3B8}" dt="2022-09-07T08:41:52.771" v="5144" actId="1035"/>
          <ac:spMkLst>
            <pc:docMk/>
            <pc:sldMk cId="1433340638" sldId="586"/>
            <ac:spMk id="27" creationId="{854EBC77-1463-56CB-57AA-150FE48BFE45}"/>
          </ac:spMkLst>
        </pc:spChg>
        <pc:spChg chg="add mod">
          <ac:chgData name="Longueira Ángel" userId="98b170fc-3060-491c-afc1-cd88fa0a9cd4" providerId="ADAL" clId="{65E0CCF0-62E7-4C15-A857-552D6885B3B8}" dt="2022-09-07T08:38:05.582" v="5027" actId="571"/>
          <ac:spMkLst>
            <pc:docMk/>
            <pc:sldMk cId="1433340638" sldId="586"/>
            <ac:spMk id="28" creationId="{1709C5E5-43BC-C337-19C6-7FE03D0ACD0C}"/>
          </ac:spMkLst>
        </pc:spChg>
        <pc:spChg chg="add mod">
          <ac:chgData name="Longueira Ángel" userId="98b170fc-3060-491c-afc1-cd88fa0a9cd4" providerId="ADAL" clId="{65E0CCF0-62E7-4C15-A857-552D6885B3B8}" dt="2022-09-07T08:41:52.771" v="5144" actId="1035"/>
          <ac:spMkLst>
            <pc:docMk/>
            <pc:sldMk cId="1433340638" sldId="586"/>
            <ac:spMk id="29" creationId="{47388A5B-57EF-5B03-9340-E5FC40681424}"/>
          </ac:spMkLst>
        </pc:spChg>
        <pc:spChg chg="add mod">
          <ac:chgData name="Longueira Ángel" userId="98b170fc-3060-491c-afc1-cd88fa0a9cd4" providerId="ADAL" clId="{65E0CCF0-62E7-4C15-A857-552D6885B3B8}" dt="2022-09-07T08:41:52.771" v="5144" actId="1035"/>
          <ac:spMkLst>
            <pc:docMk/>
            <pc:sldMk cId="1433340638" sldId="586"/>
            <ac:spMk id="30" creationId="{1D32DA7F-76CA-9A32-95C5-30218CC2F8E6}"/>
          </ac:spMkLst>
        </pc:spChg>
        <pc:spChg chg="add mod">
          <ac:chgData name="Longueira Ángel" userId="98b170fc-3060-491c-afc1-cd88fa0a9cd4" providerId="ADAL" clId="{65E0CCF0-62E7-4C15-A857-552D6885B3B8}" dt="2022-09-07T08:41:52.771" v="5144" actId="1035"/>
          <ac:spMkLst>
            <pc:docMk/>
            <pc:sldMk cId="1433340638" sldId="586"/>
            <ac:spMk id="31" creationId="{90C1365D-C48C-51DA-8BA5-EA8A7B681E02}"/>
          </ac:spMkLst>
        </pc:spChg>
        <pc:spChg chg="add mod">
          <ac:chgData name="Longueira Ángel" userId="98b170fc-3060-491c-afc1-cd88fa0a9cd4" providerId="ADAL" clId="{65E0CCF0-62E7-4C15-A857-552D6885B3B8}" dt="2022-09-07T08:41:52.771" v="5144" actId="1035"/>
          <ac:spMkLst>
            <pc:docMk/>
            <pc:sldMk cId="1433340638" sldId="586"/>
            <ac:spMk id="32" creationId="{BE1953C1-C1EE-6F90-8971-9E89D57FD2B3}"/>
          </ac:spMkLst>
        </pc:spChg>
        <pc:spChg chg="add mod">
          <ac:chgData name="Longueira Ángel" userId="98b170fc-3060-491c-afc1-cd88fa0a9cd4" providerId="ADAL" clId="{65E0CCF0-62E7-4C15-A857-552D6885B3B8}" dt="2022-09-07T08:38:49.181" v="5084" actId="571"/>
          <ac:spMkLst>
            <pc:docMk/>
            <pc:sldMk cId="1433340638" sldId="586"/>
            <ac:spMk id="33" creationId="{0201CCE0-D999-5184-6903-4E4CBD759561}"/>
          </ac:spMkLst>
        </pc:spChg>
        <pc:spChg chg="add mod">
          <ac:chgData name="Longueira Ángel" userId="98b170fc-3060-491c-afc1-cd88fa0a9cd4" providerId="ADAL" clId="{65E0CCF0-62E7-4C15-A857-552D6885B3B8}" dt="2022-09-07T08:38:49.181" v="5084" actId="571"/>
          <ac:spMkLst>
            <pc:docMk/>
            <pc:sldMk cId="1433340638" sldId="586"/>
            <ac:spMk id="34" creationId="{BE62759A-A35E-C836-4A46-23A2A167189B}"/>
          </ac:spMkLst>
        </pc:spChg>
        <pc:spChg chg="add mod">
          <ac:chgData name="Longueira Ángel" userId="98b170fc-3060-491c-afc1-cd88fa0a9cd4" providerId="ADAL" clId="{65E0CCF0-62E7-4C15-A857-552D6885B3B8}" dt="2022-09-07T08:41:52.771" v="5144" actId="1035"/>
          <ac:spMkLst>
            <pc:docMk/>
            <pc:sldMk cId="1433340638" sldId="586"/>
            <ac:spMk id="36" creationId="{68FD84D9-7B6B-C9E4-5C64-D7EC762C4378}"/>
          </ac:spMkLst>
        </pc:spChg>
        <pc:spChg chg="add mod">
          <ac:chgData name="Longueira Ángel" userId="98b170fc-3060-491c-afc1-cd88fa0a9cd4" providerId="ADAL" clId="{65E0CCF0-62E7-4C15-A857-552D6885B3B8}" dt="2022-09-07T18:32:31.945" v="11150" actId="553"/>
          <ac:spMkLst>
            <pc:docMk/>
            <pc:sldMk cId="1433340638" sldId="586"/>
            <ac:spMk id="42" creationId="{D95F1ED2-39F7-EDC6-5C15-11208E4323AA}"/>
          </ac:spMkLst>
        </pc:spChg>
        <pc:spChg chg="add mod">
          <ac:chgData name="Longueira Ángel" userId="98b170fc-3060-491c-afc1-cd88fa0a9cd4" providerId="ADAL" clId="{65E0CCF0-62E7-4C15-A857-552D6885B3B8}" dt="2022-09-07T18:32:31.945" v="11150" actId="553"/>
          <ac:spMkLst>
            <pc:docMk/>
            <pc:sldMk cId="1433340638" sldId="586"/>
            <ac:spMk id="45" creationId="{8E4FAAE0-B64D-6EFE-6C90-22EE70020AD8}"/>
          </ac:spMkLst>
        </pc:spChg>
        <pc:spChg chg="add mod">
          <ac:chgData name="Longueira Ángel" userId="98b170fc-3060-491c-afc1-cd88fa0a9cd4" providerId="ADAL" clId="{65E0CCF0-62E7-4C15-A857-552D6885B3B8}" dt="2022-09-07T18:32:31.945" v="11150" actId="553"/>
          <ac:spMkLst>
            <pc:docMk/>
            <pc:sldMk cId="1433340638" sldId="586"/>
            <ac:spMk id="46" creationId="{3661772B-33BA-4844-725B-4CE3D183C8FD}"/>
          </ac:spMkLst>
        </pc:spChg>
        <pc:spChg chg="add mod">
          <ac:chgData name="Longueira Ángel" userId="98b170fc-3060-491c-afc1-cd88fa0a9cd4" providerId="ADAL" clId="{65E0CCF0-62E7-4C15-A857-552D6885B3B8}" dt="2022-09-07T18:32:31.945" v="11150" actId="553"/>
          <ac:spMkLst>
            <pc:docMk/>
            <pc:sldMk cId="1433340638" sldId="586"/>
            <ac:spMk id="47" creationId="{AE391EF1-21A2-0A9F-672F-AB56F7349A4F}"/>
          </ac:spMkLst>
        </pc:spChg>
        <pc:spChg chg="add mod">
          <ac:chgData name="Longueira Ángel" userId="98b170fc-3060-491c-afc1-cd88fa0a9cd4" providerId="ADAL" clId="{65E0CCF0-62E7-4C15-A857-552D6885B3B8}" dt="2022-09-07T18:32:31.945" v="11150" actId="553"/>
          <ac:spMkLst>
            <pc:docMk/>
            <pc:sldMk cId="1433340638" sldId="586"/>
            <ac:spMk id="48" creationId="{660600A2-10BF-6250-FECF-4C16957F7BD5}"/>
          </ac:spMkLst>
        </pc:spChg>
        <pc:grpChg chg="mod">
          <ac:chgData name="Longueira Ángel" userId="98b170fc-3060-491c-afc1-cd88fa0a9cd4" providerId="ADAL" clId="{65E0CCF0-62E7-4C15-A857-552D6885B3B8}" dt="2022-09-07T08:41:07.372" v="5132" actId="1035"/>
          <ac:grpSpMkLst>
            <pc:docMk/>
            <pc:sldMk cId="1433340638" sldId="586"/>
            <ac:grpSpMk id="5" creationId="{A76B9CFC-C700-7AFE-AF0B-32498F36B510}"/>
          </ac:grpSpMkLst>
        </pc:grpChg>
        <pc:grpChg chg="mod">
          <ac:chgData name="Longueira Ángel" userId="98b170fc-3060-491c-afc1-cd88fa0a9cd4" providerId="ADAL" clId="{65E0CCF0-62E7-4C15-A857-552D6885B3B8}" dt="2022-09-07T08:41:07.372" v="5132" actId="1035"/>
          <ac:grpSpMkLst>
            <pc:docMk/>
            <pc:sldMk cId="1433340638" sldId="586"/>
            <ac:grpSpMk id="11" creationId="{4B7A67C5-EC59-CC10-871D-9D7B852AE0C8}"/>
          </ac:grpSpMkLst>
        </pc:grpChg>
        <pc:picChg chg="add mod ord">
          <ac:chgData name="Longueira Ángel" userId="98b170fc-3060-491c-afc1-cd88fa0a9cd4" providerId="ADAL" clId="{65E0CCF0-62E7-4C15-A857-552D6885B3B8}" dt="2022-09-07T08:41:07.372" v="5132" actId="1035"/>
          <ac:picMkLst>
            <pc:docMk/>
            <pc:sldMk cId="1433340638" sldId="586"/>
            <ac:picMk id="4" creationId="{D838D4CE-1A04-1F1C-1C4D-1423A5B504A8}"/>
          </ac:picMkLst>
        </pc:picChg>
        <pc:picChg chg="del mod">
          <ac:chgData name="Longueira Ángel" userId="98b170fc-3060-491c-afc1-cd88fa0a9cd4" providerId="ADAL" clId="{65E0CCF0-62E7-4C15-A857-552D6885B3B8}" dt="2022-09-07T08:32:49.307" v="4938" actId="478"/>
          <ac:picMkLst>
            <pc:docMk/>
            <pc:sldMk cId="1433340638" sldId="586"/>
            <ac:picMk id="35" creationId="{4973D649-EC7A-43D8-B11A-5D924E4BA007}"/>
          </ac:picMkLst>
        </pc:picChg>
        <pc:cxnChg chg="add mod">
          <ac:chgData name="Longueira Ángel" userId="98b170fc-3060-491c-afc1-cd88fa0a9cd4" providerId="ADAL" clId="{65E0CCF0-62E7-4C15-A857-552D6885B3B8}" dt="2022-09-07T08:41:52.771" v="5144" actId="1035"/>
          <ac:cxnSpMkLst>
            <pc:docMk/>
            <pc:sldMk cId="1433340638" sldId="586"/>
            <ac:cxnSpMk id="17" creationId="{E24EF897-7863-E154-D13C-5D653532FFBE}"/>
          </ac:cxnSpMkLst>
        </pc:cxnChg>
        <pc:cxnChg chg="add del mod">
          <ac:chgData name="Longueira Ángel" userId="98b170fc-3060-491c-afc1-cd88fa0a9cd4" providerId="ADAL" clId="{65E0CCF0-62E7-4C15-A857-552D6885B3B8}" dt="2022-09-07T08:41:52.771" v="5144" actId="1035"/>
          <ac:cxnSpMkLst>
            <pc:docMk/>
            <pc:sldMk cId="1433340638" sldId="586"/>
            <ac:cxnSpMk id="21" creationId="{ADC073BE-D5A3-080C-EACC-E3A9B829EDC3}"/>
          </ac:cxnSpMkLst>
        </pc:cxnChg>
        <pc:cxnChg chg="add mod">
          <ac:chgData name="Longueira Ángel" userId="98b170fc-3060-491c-afc1-cd88fa0a9cd4" providerId="ADAL" clId="{65E0CCF0-62E7-4C15-A857-552D6885B3B8}" dt="2022-09-07T18:28:51.367" v="11114" actId="692"/>
          <ac:cxnSpMkLst>
            <pc:docMk/>
            <pc:sldMk cId="1433340638" sldId="586"/>
            <ac:cxnSpMk id="37" creationId="{BB133B2F-AD84-6BB7-474E-6A5090ABAC02}"/>
          </ac:cxnSpMkLst>
        </pc:cxnChg>
        <pc:cxnChg chg="add mod">
          <ac:chgData name="Longueira Ángel" userId="98b170fc-3060-491c-afc1-cd88fa0a9cd4" providerId="ADAL" clId="{65E0CCF0-62E7-4C15-A857-552D6885B3B8}" dt="2022-09-07T18:28:56.545" v="11115" actId="571"/>
          <ac:cxnSpMkLst>
            <pc:docMk/>
            <pc:sldMk cId="1433340638" sldId="586"/>
            <ac:cxnSpMk id="39" creationId="{1FDDF573-7DE0-0686-29EB-22D4B249A80D}"/>
          </ac:cxnSpMkLst>
        </pc:cxnChg>
        <pc:cxnChg chg="add mod">
          <ac:chgData name="Longueira Ángel" userId="98b170fc-3060-491c-afc1-cd88fa0a9cd4" providerId="ADAL" clId="{65E0CCF0-62E7-4C15-A857-552D6885B3B8}" dt="2022-09-07T18:29:00.274" v="11116" actId="571"/>
          <ac:cxnSpMkLst>
            <pc:docMk/>
            <pc:sldMk cId="1433340638" sldId="586"/>
            <ac:cxnSpMk id="40" creationId="{899C6AE4-CDC6-FCF9-5002-2A9F67A20B25}"/>
          </ac:cxnSpMkLst>
        </pc:cxnChg>
        <pc:cxnChg chg="add mod">
          <ac:chgData name="Longueira Ángel" userId="98b170fc-3060-491c-afc1-cd88fa0a9cd4" providerId="ADAL" clId="{65E0CCF0-62E7-4C15-A857-552D6885B3B8}" dt="2022-09-07T18:29:27.186" v="11119" actId="1076"/>
          <ac:cxnSpMkLst>
            <pc:docMk/>
            <pc:sldMk cId="1433340638" sldId="586"/>
            <ac:cxnSpMk id="41" creationId="{C3FF3905-517B-B5AE-F239-35C42F12A883}"/>
          </ac:cxnSpMkLst>
        </pc:cxnChg>
        <pc:cxnChg chg="add mod">
          <ac:chgData name="Longueira Ángel" userId="98b170fc-3060-491c-afc1-cd88fa0a9cd4" providerId="ADAL" clId="{65E0CCF0-62E7-4C15-A857-552D6885B3B8}" dt="2022-09-07T18:29:29.410" v="11120" actId="571"/>
          <ac:cxnSpMkLst>
            <pc:docMk/>
            <pc:sldMk cId="1433340638" sldId="586"/>
            <ac:cxnSpMk id="43" creationId="{717B6BAE-2A85-0BA0-01AC-EE4CB726BC84}"/>
          </ac:cxnSpMkLst>
        </pc:cxnChg>
      </pc:sldChg>
      <pc:sldChg chg="addSp delSp modSp mod delAnim modAnim modNotesTx">
        <pc:chgData name="Longueira Ángel" userId="98b170fc-3060-491c-afc1-cd88fa0a9cd4" providerId="ADAL" clId="{65E0CCF0-62E7-4C15-A857-552D6885B3B8}" dt="2022-09-07T09:49:51.368" v="7080" actId="20577"/>
        <pc:sldMkLst>
          <pc:docMk/>
          <pc:sldMk cId="3560379886" sldId="589"/>
        </pc:sldMkLst>
        <pc:spChg chg="mod">
          <ac:chgData name="Longueira Ángel" userId="98b170fc-3060-491c-afc1-cd88fa0a9cd4" providerId="ADAL" clId="{65E0CCF0-62E7-4C15-A857-552D6885B3B8}" dt="2022-08-30T16:35:55.521" v="335" actId="164"/>
          <ac:spMkLst>
            <pc:docMk/>
            <pc:sldMk cId="3560379886" sldId="589"/>
            <ac:spMk id="2" creationId="{6EE07AD4-1CFE-BFF6-7722-26EF1699A502}"/>
          </ac:spMkLst>
        </pc:spChg>
        <pc:spChg chg="mod topLvl">
          <ac:chgData name="Longueira Ángel" userId="98b170fc-3060-491c-afc1-cd88fa0a9cd4" providerId="ADAL" clId="{65E0CCF0-62E7-4C15-A857-552D6885B3B8}" dt="2022-08-30T16:35:55.521" v="335" actId="164"/>
          <ac:spMkLst>
            <pc:docMk/>
            <pc:sldMk cId="3560379886" sldId="589"/>
            <ac:spMk id="9" creationId="{505C67B0-73BA-ADFD-CAC5-97A6391382BE}"/>
          </ac:spMkLst>
        </pc:spChg>
        <pc:spChg chg="mod topLvl">
          <ac:chgData name="Longueira Ángel" userId="98b170fc-3060-491c-afc1-cd88fa0a9cd4" providerId="ADAL" clId="{65E0CCF0-62E7-4C15-A857-552D6885B3B8}" dt="2022-08-30T16:35:55.521" v="335" actId="164"/>
          <ac:spMkLst>
            <pc:docMk/>
            <pc:sldMk cId="3560379886" sldId="589"/>
            <ac:spMk id="11" creationId="{9855E950-4207-C61C-EAC9-C030BA2B194E}"/>
          </ac:spMkLst>
        </pc:spChg>
        <pc:spChg chg="mod topLvl">
          <ac:chgData name="Longueira Ángel" userId="98b170fc-3060-491c-afc1-cd88fa0a9cd4" providerId="ADAL" clId="{65E0CCF0-62E7-4C15-A857-552D6885B3B8}" dt="2022-08-30T16:35:55.521" v="335" actId="164"/>
          <ac:spMkLst>
            <pc:docMk/>
            <pc:sldMk cId="3560379886" sldId="589"/>
            <ac:spMk id="12" creationId="{EEBE966C-4F0B-AF19-0A25-F73737FB4E30}"/>
          </ac:spMkLst>
        </pc:spChg>
        <pc:spChg chg="del">
          <ac:chgData name="Longueira Ángel" userId="98b170fc-3060-491c-afc1-cd88fa0a9cd4" providerId="ADAL" clId="{65E0CCF0-62E7-4C15-A857-552D6885B3B8}" dt="2022-08-30T16:13:47.003" v="206" actId="478"/>
          <ac:spMkLst>
            <pc:docMk/>
            <pc:sldMk cId="3560379886" sldId="589"/>
            <ac:spMk id="17" creationId="{CD626411-5669-49F4-ABAD-290EDC70B650}"/>
          </ac:spMkLst>
        </pc:spChg>
        <pc:spChg chg="mod">
          <ac:chgData name="Longueira Ángel" userId="98b170fc-3060-491c-afc1-cd88fa0a9cd4" providerId="ADAL" clId="{65E0CCF0-62E7-4C15-A857-552D6885B3B8}" dt="2022-08-30T16:35:15.163" v="325" actId="113"/>
          <ac:spMkLst>
            <pc:docMk/>
            <pc:sldMk cId="3560379886" sldId="589"/>
            <ac:spMk id="19" creationId="{E02A9E47-0F7E-A04B-9EC6-BC30902F17A2}"/>
          </ac:spMkLst>
        </pc:spChg>
        <pc:spChg chg="mod">
          <ac:chgData name="Longueira Ángel" userId="98b170fc-3060-491c-afc1-cd88fa0a9cd4" providerId="ADAL" clId="{65E0CCF0-62E7-4C15-A857-552D6885B3B8}" dt="2022-08-30T16:35:15.163" v="325" actId="113"/>
          <ac:spMkLst>
            <pc:docMk/>
            <pc:sldMk cId="3560379886" sldId="589"/>
            <ac:spMk id="20" creationId="{10965EE1-B896-F813-88BF-1DEE2288E2AD}"/>
          </ac:spMkLst>
        </pc:spChg>
        <pc:spChg chg="mod">
          <ac:chgData name="Longueira Ángel" userId="98b170fc-3060-491c-afc1-cd88fa0a9cd4" providerId="ADAL" clId="{65E0CCF0-62E7-4C15-A857-552D6885B3B8}" dt="2022-08-30T16:35:15.163" v="325" actId="113"/>
          <ac:spMkLst>
            <pc:docMk/>
            <pc:sldMk cId="3560379886" sldId="589"/>
            <ac:spMk id="22" creationId="{07517DC6-EB7B-4D76-B576-825A8697C6CB}"/>
          </ac:spMkLst>
        </pc:spChg>
        <pc:spChg chg="mod">
          <ac:chgData name="Longueira Ángel" userId="98b170fc-3060-491c-afc1-cd88fa0a9cd4" providerId="ADAL" clId="{65E0CCF0-62E7-4C15-A857-552D6885B3B8}" dt="2022-08-30T16:35:15.163" v="325" actId="113"/>
          <ac:spMkLst>
            <pc:docMk/>
            <pc:sldMk cId="3560379886" sldId="589"/>
            <ac:spMk id="23" creationId="{42DE67ED-024C-629B-4968-B2D517BF836A}"/>
          </ac:spMkLst>
        </pc:spChg>
        <pc:spChg chg="mod">
          <ac:chgData name="Longueira Ángel" userId="98b170fc-3060-491c-afc1-cd88fa0a9cd4" providerId="ADAL" clId="{65E0CCF0-62E7-4C15-A857-552D6885B3B8}" dt="2022-08-30T16:35:15.163" v="325" actId="113"/>
          <ac:spMkLst>
            <pc:docMk/>
            <pc:sldMk cId="3560379886" sldId="589"/>
            <ac:spMk id="24" creationId="{E01F84F5-311E-3DC2-05AB-8B1AAA5CCAA6}"/>
          </ac:spMkLst>
        </pc:spChg>
        <pc:spChg chg="mod">
          <ac:chgData name="Longueira Ángel" userId="98b170fc-3060-491c-afc1-cd88fa0a9cd4" providerId="ADAL" clId="{65E0CCF0-62E7-4C15-A857-552D6885B3B8}" dt="2022-08-30T16:35:15.163" v="325" actId="113"/>
          <ac:spMkLst>
            <pc:docMk/>
            <pc:sldMk cId="3560379886" sldId="589"/>
            <ac:spMk id="25" creationId="{6517A293-0FEA-2D70-A68C-B92562299B1D}"/>
          </ac:spMkLst>
        </pc:spChg>
        <pc:spChg chg="mod">
          <ac:chgData name="Longueira Ángel" userId="98b170fc-3060-491c-afc1-cd88fa0a9cd4" providerId="ADAL" clId="{65E0CCF0-62E7-4C15-A857-552D6885B3B8}" dt="2022-08-30T16:35:15.163" v="325" actId="113"/>
          <ac:spMkLst>
            <pc:docMk/>
            <pc:sldMk cId="3560379886" sldId="589"/>
            <ac:spMk id="26" creationId="{9A190E50-9843-8643-60ED-07B078CAA94D}"/>
          </ac:spMkLst>
        </pc:spChg>
        <pc:spChg chg="mod">
          <ac:chgData name="Longueira Ángel" userId="98b170fc-3060-491c-afc1-cd88fa0a9cd4" providerId="ADAL" clId="{65E0CCF0-62E7-4C15-A857-552D6885B3B8}" dt="2022-08-30T16:35:15.163" v="325" actId="113"/>
          <ac:spMkLst>
            <pc:docMk/>
            <pc:sldMk cId="3560379886" sldId="589"/>
            <ac:spMk id="27" creationId="{A6B2F3D3-45F4-3441-1447-EF1AD62EE3E4}"/>
          </ac:spMkLst>
        </pc:spChg>
        <pc:spChg chg="mod">
          <ac:chgData name="Longueira Ángel" userId="98b170fc-3060-491c-afc1-cd88fa0a9cd4" providerId="ADAL" clId="{65E0CCF0-62E7-4C15-A857-552D6885B3B8}" dt="2022-08-30T16:35:15.163" v="325" actId="113"/>
          <ac:spMkLst>
            <pc:docMk/>
            <pc:sldMk cId="3560379886" sldId="589"/>
            <ac:spMk id="28" creationId="{237538B6-2FA1-4A14-E3EB-2A055D42E8D0}"/>
          </ac:spMkLst>
        </pc:spChg>
        <pc:spChg chg="mod">
          <ac:chgData name="Longueira Ángel" userId="98b170fc-3060-491c-afc1-cd88fa0a9cd4" providerId="ADAL" clId="{65E0CCF0-62E7-4C15-A857-552D6885B3B8}" dt="2022-08-30T16:35:15.163" v="325" actId="113"/>
          <ac:spMkLst>
            <pc:docMk/>
            <pc:sldMk cId="3560379886" sldId="589"/>
            <ac:spMk id="29" creationId="{1E7ED935-D501-2CBA-8ABC-09B4A4693D84}"/>
          </ac:spMkLst>
        </pc:spChg>
        <pc:spChg chg="add del mod">
          <ac:chgData name="Longueira Ángel" userId="98b170fc-3060-491c-afc1-cd88fa0a9cd4" providerId="ADAL" clId="{65E0CCF0-62E7-4C15-A857-552D6885B3B8}" dt="2022-08-30T16:35:44.643" v="331" actId="21"/>
          <ac:spMkLst>
            <pc:docMk/>
            <pc:sldMk cId="3560379886" sldId="589"/>
            <ac:spMk id="30" creationId="{74B8C076-31FB-045E-99F9-D73621C33A8D}"/>
          </ac:spMkLst>
        </pc:spChg>
        <pc:spChg chg="mod">
          <ac:chgData name="Longueira Ángel" userId="98b170fc-3060-491c-afc1-cd88fa0a9cd4" providerId="ADAL" clId="{65E0CCF0-62E7-4C15-A857-552D6885B3B8}" dt="2022-08-30T16:20:45.773" v="255"/>
          <ac:spMkLst>
            <pc:docMk/>
            <pc:sldMk cId="3560379886" sldId="589"/>
            <ac:spMk id="32" creationId="{3C08DF81-2728-EB40-6E07-8CBE05384301}"/>
          </ac:spMkLst>
        </pc:spChg>
        <pc:spChg chg="mod">
          <ac:chgData name="Longueira Ángel" userId="98b170fc-3060-491c-afc1-cd88fa0a9cd4" providerId="ADAL" clId="{65E0CCF0-62E7-4C15-A857-552D6885B3B8}" dt="2022-08-30T16:20:45.773" v="255"/>
          <ac:spMkLst>
            <pc:docMk/>
            <pc:sldMk cId="3560379886" sldId="589"/>
            <ac:spMk id="33" creationId="{76ED194B-A258-97C5-A06D-C92A5E76D69C}"/>
          </ac:spMkLst>
        </pc:spChg>
        <pc:spChg chg="mod">
          <ac:chgData name="Longueira Ángel" userId="98b170fc-3060-491c-afc1-cd88fa0a9cd4" providerId="ADAL" clId="{65E0CCF0-62E7-4C15-A857-552D6885B3B8}" dt="2022-08-30T16:20:45.773" v="255"/>
          <ac:spMkLst>
            <pc:docMk/>
            <pc:sldMk cId="3560379886" sldId="589"/>
            <ac:spMk id="34" creationId="{345AB8DC-22BB-7205-77CC-A95622A1EB38}"/>
          </ac:spMkLst>
        </pc:spChg>
        <pc:spChg chg="add del mod">
          <ac:chgData name="Longueira Ángel" userId="98b170fc-3060-491c-afc1-cd88fa0a9cd4" providerId="ADAL" clId="{65E0CCF0-62E7-4C15-A857-552D6885B3B8}" dt="2022-08-30T16:35:44.643" v="331" actId="21"/>
          <ac:spMkLst>
            <pc:docMk/>
            <pc:sldMk cId="3560379886" sldId="589"/>
            <ac:spMk id="35" creationId="{D24CC355-1EF6-ACD7-C6DE-8EA445115698}"/>
          </ac:spMkLst>
        </pc:spChg>
        <pc:spChg chg="add del mod">
          <ac:chgData name="Longueira Ángel" userId="98b170fc-3060-491c-afc1-cd88fa0a9cd4" providerId="ADAL" clId="{65E0CCF0-62E7-4C15-A857-552D6885B3B8}" dt="2022-08-30T16:35:44.643" v="331" actId="21"/>
          <ac:spMkLst>
            <pc:docMk/>
            <pc:sldMk cId="3560379886" sldId="589"/>
            <ac:spMk id="37" creationId="{40DDE558-6B4E-7971-33D2-791D7723BF29}"/>
          </ac:spMkLst>
        </pc:spChg>
        <pc:spChg chg="add del mod">
          <ac:chgData name="Longueira Ángel" userId="98b170fc-3060-491c-afc1-cd88fa0a9cd4" providerId="ADAL" clId="{65E0CCF0-62E7-4C15-A857-552D6885B3B8}" dt="2022-08-30T16:35:44.643" v="331" actId="21"/>
          <ac:spMkLst>
            <pc:docMk/>
            <pc:sldMk cId="3560379886" sldId="589"/>
            <ac:spMk id="38" creationId="{005A2FBA-974B-8C57-BA15-A4BBD5D6159A}"/>
          </ac:spMkLst>
        </pc:spChg>
        <pc:spChg chg="mod">
          <ac:chgData name="Longueira Ángel" userId="98b170fc-3060-491c-afc1-cd88fa0a9cd4" providerId="ADAL" clId="{65E0CCF0-62E7-4C15-A857-552D6885B3B8}" dt="2022-08-30T16:21:29.041" v="283"/>
          <ac:spMkLst>
            <pc:docMk/>
            <pc:sldMk cId="3560379886" sldId="589"/>
            <ac:spMk id="40" creationId="{B10F2317-482C-4A33-42C2-CA93FE3F16DD}"/>
          </ac:spMkLst>
        </pc:spChg>
        <pc:spChg chg="mod">
          <ac:chgData name="Longueira Ángel" userId="98b170fc-3060-491c-afc1-cd88fa0a9cd4" providerId="ADAL" clId="{65E0CCF0-62E7-4C15-A857-552D6885B3B8}" dt="2022-08-30T16:21:29.041" v="283"/>
          <ac:spMkLst>
            <pc:docMk/>
            <pc:sldMk cId="3560379886" sldId="589"/>
            <ac:spMk id="43" creationId="{EBDACE8C-DA33-05C2-1805-59CDBF77A1E6}"/>
          </ac:spMkLst>
        </pc:spChg>
        <pc:spChg chg="mod">
          <ac:chgData name="Longueira Ángel" userId="98b170fc-3060-491c-afc1-cd88fa0a9cd4" providerId="ADAL" clId="{65E0CCF0-62E7-4C15-A857-552D6885B3B8}" dt="2022-08-30T16:21:29.041" v="283"/>
          <ac:spMkLst>
            <pc:docMk/>
            <pc:sldMk cId="3560379886" sldId="589"/>
            <ac:spMk id="44" creationId="{F2E27B40-9F92-6038-B49B-69DC4E37EA5A}"/>
          </ac:spMkLst>
        </pc:spChg>
        <pc:spChg chg="mod">
          <ac:chgData name="Longueira Ángel" userId="98b170fc-3060-491c-afc1-cd88fa0a9cd4" providerId="ADAL" clId="{65E0CCF0-62E7-4C15-A857-552D6885B3B8}" dt="2022-08-30T16:21:29.041" v="283"/>
          <ac:spMkLst>
            <pc:docMk/>
            <pc:sldMk cId="3560379886" sldId="589"/>
            <ac:spMk id="45" creationId="{D7CB78FD-5D39-D32B-7E3A-AB408DBFE4ED}"/>
          </ac:spMkLst>
        </pc:spChg>
        <pc:spChg chg="add del mod">
          <ac:chgData name="Longueira Ángel" userId="98b170fc-3060-491c-afc1-cd88fa0a9cd4" providerId="ADAL" clId="{65E0CCF0-62E7-4C15-A857-552D6885B3B8}" dt="2022-08-30T16:35:44.643" v="331" actId="21"/>
          <ac:spMkLst>
            <pc:docMk/>
            <pc:sldMk cId="3560379886" sldId="589"/>
            <ac:spMk id="46" creationId="{39BAC434-8B80-8021-C96F-275AE01EEF1A}"/>
          </ac:spMkLst>
        </pc:spChg>
        <pc:spChg chg="add del mod">
          <ac:chgData name="Longueira Ángel" userId="98b170fc-3060-491c-afc1-cd88fa0a9cd4" providerId="ADAL" clId="{65E0CCF0-62E7-4C15-A857-552D6885B3B8}" dt="2022-08-30T16:35:44.643" v="331" actId="21"/>
          <ac:spMkLst>
            <pc:docMk/>
            <pc:sldMk cId="3560379886" sldId="589"/>
            <ac:spMk id="47" creationId="{6E042B57-A3EF-DDB7-2181-E6459B052C14}"/>
          </ac:spMkLst>
        </pc:spChg>
        <pc:spChg chg="add del mod">
          <ac:chgData name="Longueira Ángel" userId="98b170fc-3060-491c-afc1-cd88fa0a9cd4" providerId="ADAL" clId="{65E0CCF0-62E7-4C15-A857-552D6885B3B8}" dt="2022-08-30T16:35:44.643" v="331" actId="21"/>
          <ac:spMkLst>
            <pc:docMk/>
            <pc:sldMk cId="3560379886" sldId="589"/>
            <ac:spMk id="48" creationId="{DA74C4FD-56E5-7AB3-9E70-057213A57683}"/>
          </ac:spMkLst>
        </pc:spChg>
        <pc:spChg chg="mod">
          <ac:chgData name="Longueira Ángel" userId="98b170fc-3060-491c-afc1-cd88fa0a9cd4" providerId="ADAL" clId="{65E0CCF0-62E7-4C15-A857-552D6885B3B8}" dt="2022-08-30T16:33:48.731" v="289"/>
          <ac:spMkLst>
            <pc:docMk/>
            <pc:sldMk cId="3560379886" sldId="589"/>
            <ac:spMk id="50" creationId="{03F3EB6E-CAF0-E7F3-B6C9-71583C7686A8}"/>
          </ac:spMkLst>
        </pc:spChg>
        <pc:spChg chg="mod">
          <ac:chgData name="Longueira Ángel" userId="98b170fc-3060-491c-afc1-cd88fa0a9cd4" providerId="ADAL" clId="{65E0CCF0-62E7-4C15-A857-552D6885B3B8}" dt="2022-08-30T16:33:48.731" v="289"/>
          <ac:spMkLst>
            <pc:docMk/>
            <pc:sldMk cId="3560379886" sldId="589"/>
            <ac:spMk id="55" creationId="{EEE37399-C033-8BC3-71C5-D1EADE8FD2DC}"/>
          </ac:spMkLst>
        </pc:spChg>
        <pc:spChg chg="mod">
          <ac:chgData name="Longueira Ángel" userId="98b170fc-3060-491c-afc1-cd88fa0a9cd4" providerId="ADAL" clId="{65E0CCF0-62E7-4C15-A857-552D6885B3B8}" dt="2022-08-30T16:33:48.731" v="289"/>
          <ac:spMkLst>
            <pc:docMk/>
            <pc:sldMk cId="3560379886" sldId="589"/>
            <ac:spMk id="56" creationId="{86331F27-8565-11E8-B71D-CB31263DAF00}"/>
          </ac:spMkLst>
        </pc:spChg>
        <pc:spChg chg="mod">
          <ac:chgData name="Longueira Ángel" userId="98b170fc-3060-491c-afc1-cd88fa0a9cd4" providerId="ADAL" clId="{65E0CCF0-62E7-4C15-A857-552D6885B3B8}" dt="2022-08-30T16:33:48.731" v="289"/>
          <ac:spMkLst>
            <pc:docMk/>
            <pc:sldMk cId="3560379886" sldId="589"/>
            <ac:spMk id="57" creationId="{0A3ACEE3-D3DB-2B20-3346-3CACBCEA0E41}"/>
          </ac:spMkLst>
        </pc:spChg>
        <pc:spChg chg="mod">
          <ac:chgData name="Longueira Ángel" userId="98b170fc-3060-491c-afc1-cd88fa0a9cd4" providerId="ADAL" clId="{65E0CCF0-62E7-4C15-A857-552D6885B3B8}" dt="2022-08-30T16:33:48.731" v="289"/>
          <ac:spMkLst>
            <pc:docMk/>
            <pc:sldMk cId="3560379886" sldId="589"/>
            <ac:spMk id="58" creationId="{8D2E3026-319C-F29B-721B-BDC452F4DDA4}"/>
          </ac:spMkLst>
        </pc:spChg>
        <pc:spChg chg="mod">
          <ac:chgData name="Longueira Ángel" userId="98b170fc-3060-491c-afc1-cd88fa0a9cd4" providerId="ADAL" clId="{65E0CCF0-62E7-4C15-A857-552D6885B3B8}" dt="2022-08-30T16:33:48.731" v="289"/>
          <ac:spMkLst>
            <pc:docMk/>
            <pc:sldMk cId="3560379886" sldId="589"/>
            <ac:spMk id="59" creationId="{25110BA6-598E-481E-747B-387E6665AB0F}"/>
          </ac:spMkLst>
        </pc:spChg>
        <pc:spChg chg="mod">
          <ac:chgData name="Longueira Ángel" userId="98b170fc-3060-491c-afc1-cd88fa0a9cd4" providerId="ADAL" clId="{65E0CCF0-62E7-4C15-A857-552D6885B3B8}" dt="2022-08-30T16:33:48.731" v="289"/>
          <ac:spMkLst>
            <pc:docMk/>
            <pc:sldMk cId="3560379886" sldId="589"/>
            <ac:spMk id="60" creationId="{64B77C94-7CEE-5E6E-DCBA-E39CD413484B}"/>
          </ac:spMkLst>
        </pc:spChg>
        <pc:spChg chg="mod">
          <ac:chgData name="Longueira Ángel" userId="98b170fc-3060-491c-afc1-cd88fa0a9cd4" providerId="ADAL" clId="{65E0CCF0-62E7-4C15-A857-552D6885B3B8}" dt="2022-08-30T16:33:48.731" v="289"/>
          <ac:spMkLst>
            <pc:docMk/>
            <pc:sldMk cId="3560379886" sldId="589"/>
            <ac:spMk id="61" creationId="{6A876C39-3E72-7453-D929-EAA747F210BB}"/>
          </ac:spMkLst>
        </pc:spChg>
        <pc:spChg chg="mod">
          <ac:chgData name="Longueira Ángel" userId="98b170fc-3060-491c-afc1-cd88fa0a9cd4" providerId="ADAL" clId="{65E0CCF0-62E7-4C15-A857-552D6885B3B8}" dt="2022-08-30T16:33:48.731" v="289"/>
          <ac:spMkLst>
            <pc:docMk/>
            <pc:sldMk cId="3560379886" sldId="589"/>
            <ac:spMk id="62" creationId="{72558566-32DC-40BD-02C5-CD10ACA9108D}"/>
          </ac:spMkLst>
        </pc:spChg>
        <pc:spChg chg="mod">
          <ac:chgData name="Longueira Ángel" userId="98b170fc-3060-491c-afc1-cd88fa0a9cd4" providerId="ADAL" clId="{65E0CCF0-62E7-4C15-A857-552D6885B3B8}" dt="2022-08-30T16:33:48.731" v="289"/>
          <ac:spMkLst>
            <pc:docMk/>
            <pc:sldMk cId="3560379886" sldId="589"/>
            <ac:spMk id="63" creationId="{7EC17834-7D8B-1341-9BE1-A9E245590513}"/>
          </ac:spMkLst>
        </pc:spChg>
        <pc:spChg chg="mod">
          <ac:chgData name="Longueira Ángel" userId="98b170fc-3060-491c-afc1-cd88fa0a9cd4" providerId="ADAL" clId="{65E0CCF0-62E7-4C15-A857-552D6885B3B8}" dt="2022-08-30T16:33:48.731" v="289"/>
          <ac:spMkLst>
            <pc:docMk/>
            <pc:sldMk cId="3560379886" sldId="589"/>
            <ac:spMk id="64" creationId="{7DC7C315-CAC2-7894-73D5-6EE7DB8D575D}"/>
          </ac:spMkLst>
        </pc:spChg>
        <pc:spChg chg="mod">
          <ac:chgData name="Longueira Ángel" userId="98b170fc-3060-491c-afc1-cd88fa0a9cd4" providerId="ADAL" clId="{65E0CCF0-62E7-4C15-A857-552D6885B3B8}" dt="2022-08-30T16:33:48.731" v="289"/>
          <ac:spMkLst>
            <pc:docMk/>
            <pc:sldMk cId="3560379886" sldId="589"/>
            <ac:spMk id="65" creationId="{59BD0877-B2B4-2292-53C9-E8D2C74DE65E}"/>
          </ac:spMkLst>
        </pc:spChg>
        <pc:spChg chg="mod">
          <ac:chgData name="Longueira Ángel" userId="98b170fc-3060-491c-afc1-cd88fa0a9cd4" providerId="ADAL" clId="{65E0CCF0-62E7-4C15-A857-552D6885B3B8}" dt="2022-08-30T16:33:48.731" v="289"/>
          <ac:spMkLst>
            <pc:docMk/>
            <pc:sldMk cId="3560379886" sldId="589"/>
            <ac:spMk id="66" creationId="{8387A209-3D87-C94C-E954-305B5D29A84A}"/>
          </ac:spMkLst>
        </pc:spChg>
        <pc:spChg chg="mod">
          <ac:chgData name="Longueira Ángel" userId="98b170fc-3060-491c-afc1-cd88fa0a9cd4" providerId="ADAL" clId="{65E0CCF0-62E7-4C15-A857-552D6885B3B8}" dt="2022-08-30T16:33:48.731" v="289"/>
          <ac:spMkLst>
            <pc:docMk/>
            <pc:sldMk cId="3560379886" sldId="589"/>
            <ac:spMk id="67" creationId="{B7390902-B1BA-358E-B0C1-418F32D9BBFB}"/>
          </ac:spMkLst>
        </pc:spChg>
        <pc:spChg chg="mod">
          <ac:chgData name="Longueira Ángel" userId="98b170fc-3060-491c-afc1-cd88fa0a9cd4" providerId="ADAL" clId="{65E0CCF0-62E7-4C15-A857-552D6885B3B8}" dt="2022-08-30T16:33:48.731" v="289"/>
          <ac:spMkLst>
            <pc:docMk/>
            <pc:sldMk cId="3560379886" sldId="589"/>
            <ac:spMk id="68" creationId="{E669813A-F10D-7A38-0319-24D670BB771E}"/>
          </ac:spMkLst>
        </pc:spChg>
        <pc:spChg chg="mod">
          <ac:chgData name="Longueira Ángel" userId="98b170fc-3060-491c-afc1-cd88fa0a9cd4" providerId="ADAL" clId="{65E0CCF0-62E7-4C15-A857-552D6885B3B8}" dt="2022-08-30T16:33:48.731" v="289"/>
          <ac:spMkLst>
            <pc:docMk/>
            <pc:sldMk cId="3560379886" sldId="589"/>
            <ac:spMk id="69" creationId="{A80CF73D-14B9-FEFA-3866-24149187EDEB}"/>
          </ac:spMkLst>
        </pc:spChg>
        <pc:spChg chg="mod">
          <ac:chgData name="Longueira Ángel" userId="98b170fc-3060-491c-afc1-cd88fa0a9cd4" providerId="ADAL" clId="{65E0CCF0-62E7-4C15-A857-552D6885B3B8}" dt="2022-08-30T16:33:48.731" v="289"/>
          <ac:spMkLst>
            <pc:docMk/>
            <pc:sldMk cId="3560379886" sldId="589"/>
            <ac:spMk id="70" creationId="{A376324F-68E6-D6B7-238C-BDB27A2E2E04}"/>
          </ac:spMkLst>
        </pc:spChg>
        <pc:spChg chg="add mod">
          <ac:chgData name="Longueira Ángel" userId="98b170fc-3060-491c-afc1-cd88fa0a9cd4" providerId="ADAL" clId="{65E0CCF0-62E7-4C15-A857-552D6885B3B8}" dt="2022-09-06T15:57:04.066" v="4756" actId="1076"/>
          <ac:spMkLst>
            <pc:docMk/>
            <pc:sldMk cId="3560379886" sldId="589"/>
            <ac:spMk id="71" creationId="{27014AF3-6C60-45F5-E7E3-B0DBC91278DD}"/>
          </ac:spMkLst>
        </pc:spChg>
        <pc:spChg chg="mod">
          <ac:chgData name="Longueira Ángel" userId="98b170fc-3060-491c-afc1-cd88fa0a9cd4" providerId="ADAL" clId="{65E0CCF0-62E7-4C15-A857-552D6885B3B8}" dt="2022-08-30T16:33:48.731" v="289"/>
          <ac:spMkLst>
            <pc:docMk/>
            <pc:sldMk cId="3560379886" sldId="589"/>
            <ac:spMk id="71" creationId="{F955AAA3-BBFD-9CCD-7978-0B9264AF5A5B}"/>
          </ac:spMkLst>
        </pc:spChg>
        <pc:spChg chg="mod">
          <ac:chgData name="Longueira Ángel" userId="98b170fc-3060-491c-afc1-cd88fa0a9cd4" providerId="ADAL" clId="{65E0CCF0-62E7-4C15-A857-552D6885B3B8}" dt="2022-08-30T16:33:48.731" v="289"/>
          <ac:spMkLst>
            <pc:docMk/>
            <pc:sldMk cId="3560379886" sldId="589"/>
            <ac:spMk id="72" creationId="{C46370C3-E0F7-B5A1-9240-19DACA550F58}"/>
          </ac:spMkLst>
        </pc:spChg>
        <pc:spChg chg="mod">
          <ac:chgData name="Longueira Ángel" userId="98b170fc-3060-491c-afc1-cd88fa0a9cd4" providerId="ADAL" clId="{65E0CCF0-62E7-4C15-A857-552D6885B3B8}" dt="2022-08-30T16:33:48.731" v="289"/>
          <ac:spMkLst>
            <pc:docMk/>
            <pc:sldMk cId="3560379886" sldId="589"/>
            <ac:spMk id="73" creationId="{81D5A1A1-CBD5-2506-02DE-C62865AC73CD}"/>
          </ac:spMkLst>
        </pc:spChg>
        <pc:spChg chg="mod">
          <ac:chgData name="Longueira Ángel" userId="98b170fc-3060-491c-afc1-cd88fa0a9cd4" providerId="ADAL" clId="{65E0CCF0-62E7-4C15-A857-552D6885B3B8}" dt="2022-08-30T16:33:48.731" v="289"/>
          <ac:spMkLst>
            <pc:docMk/>
            <pc:sldMk cId="3560379886" sldId="589"/>
            <ac:spMk id="74" creationId="{F2F2093E-0612-0B0D-5DBF-89AC256B8D64}"/>
          </ac:spMkLst>
        </pc:spChg>
        <pc:spChg chg="add del mod">
          <ac:chgData name="Longueira Ángel" userId="98b170fc-3060-491c-afc1-cd88fa0a9cd4" providerId="ADAL" clId="{65E0CCF0-62E7-4C15-A857-552D6885B3B8}" dt="2022-08-30T16:35:44.643" v="331" actId="21"/>
          <ac:spMkLst>
            <pc:docMk/>
            <pc:sldMk cId="3560379886" sldId="589"/>
            <ac:spMk id="75" creationId="{3291529B-608E-E581-D2E3-BE15CDE10638}"/>
          </ac:spMkLst>
        </pc:spChg>
        <pc:spChg chg="add del mod">
          <ac:chgData name="Longueira Ángel" userId="98b170fc-3060-491c-afc1-cd88fa0a9cd4" providerId="ADAL" clId="{65E0CCF0-62E7-4C15-A857-552D6885B3B8}" dt="2022-08-30T16:35:44.643" v="331" actId="21"/>
          <ac:spMkLst>
            <pc:docMk/>
            <pc:sldMk cId="3560379886" sldId="589"/>
            <ac:spMk id="76" creationId="{0A1AF678-DF32-872A-D755-F8501AB63792}"/>
          </ac:spMkLst>
        </pc:spChg>
        <pc:spChg chg="mod topLvl">
          <ac:chgData name="Longueira Ángel" userId="98b170fc-3060-491c-afc1-cd88fa0a9cd4" providerId="ADAL" clId="{65E0CCF0-62E7-4C15-A857-552D6885B3B8}" dt="2022-08-30T16:43:59.255" v="449" actId="1076"/>
          <ac:spMkLst>
            <pc:docMk/>
            <pc:sldMk cId="3560379886" sldId="589"/>
            <ac:spMk id="80" creationId="{C886FCBD-79FA-5F0C-217B-B73F479D737F}"/>
          </ac:spMkLst>
        </pc:spChg>
        <pc:spChg chg="mod topLvl">
          <ac:chgData name="Longueira Ángel" userId="98b170fc-3060-491c-afc1-cd88fa0a9cd4" providerId="ADAL" clId="{65E0CCF0-62E7-4C15-A857-552D6885B3B8}" dt="2022-08-30T16:43:59.255" v="449" actId="1076"/>
          <ac:spMkLst>
            <pc:docMk/>
            <pc:sldMk cId="3560379886" sldId="589"/>
            <ac:spMk id="81" creationId="{8480EAF0-7EC9-6D1F-911E-E1546EECC900}"/>
          </ac:spMkLst>
        </pc:spChg>
        <pc:spChg chg="mod topLvl">
          <ac:chgData name="Longueira Ángel" userId="98b170fc-3060-491c-afc1-cd88fa0a9cd4" providerId="ADAL" clId="{65E0CCF0-62E7-4C15-A857-552D6885B3B8}" dt="2022-09-02T10:55:56.146" v="2965"/>
          <ac:spMkLst>
            <pc:docMk/>
            <pc:sldMk cId="3560379886" sldId="589"/>
            <ac:spMk id="83" creationId="{03EEC30B-9C45-CF43-49B4-3DB0C056BE01}"/>
          </ac:spMkLst>
        </pc:spChg>
        <pc:spChg chg="mod">
          <ac:chgData name="Longueira Ángel" userId="98b170fc-3060-491c-afc1-cd88fa0a9cd4" providerId="ADAL" clId="{65E0CCF0-62E7-4C15-A857-552D6885B3B8}" dt="2022-08-30T16:36:15.312" v="338" actId="165"/>
          <ac:spMkLst>
            <pc:docMk/>
            <pc:sldMk cId="3560379886" sldId="589"/>
            <ac:spMk id="84" creationId="{68B7D023-547A-0CEA-37FA-2E46FA69D002}"/>
          </ac:spMkLst>
        </pc:spChg>
        <pc:spChg chg="mod">
          <ac:chgData name="Longueira Ángel" userId="98b170fc-3060-491c-afc1-cd88fa0a9cd4" providerId="ADAL" clId="{65E0CCF0-62E7-4C15-A857-552D6885B3B8}" dt="2022-08-30T16:36:15.312" v="338" actId="165"/>
          <ac:spMkLst>
            <pc:docMk/>
            <pc:sldMk cId="3560379886" sldId="589"/>
            <ac:spMk id="85" creationId="{1041282C-F799-09FF-FEC9-9B05385AF691}"/>
          </ac:spMkLst>
        </pc:spChg>
        <pc:spChg chg="mod">
          <ac:chgData name="Longueira Ángel" userId="98b170fc-3060-491c-afc1-cd88fa0a9cd4" providerId="ADAL" clId="{65E0CCF0-62E7-4C15-A857-552D6885B3B8}" dt="2022-08-30T16:36:15.312" v="338" actId="165"/>
          <ac:spMkLst>
            <pc:docMk/>
            <pc:sldMk cId="3560379886" sldId="589"/>
            <ac:spMk id="86" creationId="{E7518DA2-F12B-4435-D12F-CDAA31CFB4A8}"/>
          </ac:spMkLst>
        </pc:spChg>
        <pc:spChg chg="mod">
          <ac:chgData name="Longueira Ángel" userId="98b170fc-3060-491c-afc1-cd88fa0a9cd4" providerId="ADAL" clId="{65E0CCF0-62E7-4C15-A857-552D6885B3B8}" dt="2022-08-30T16:36:15.312" v="338" actId="165"/>
          <ac:spMkLst>
            <pc:docMk/>
            <pc:sldMk cId="3560379886" sldId="589"/>
            <ac:spMk id="87" creationId="{4276D888-67E5-95D4-0CFD-A58F488C7691}"/>
          </ac:spMkLst>
        </pc:spChg>
        <pc:spChg chg="mod">
          <ac:chgData name="Longueira Ángel" userId="98b170fc-3060-491c-afc1-cd88fa0a9cd4" providerId="ADAL" clId="{65E0CCF0-62E7-4C15-A857-552D6885B3B8}" dt="2022-08-30T16:36:15.312" v="338" actId="165"/>
          <ac:spMkLst>
            <pc:docMk/>
            <pc:sldMk cId="3560379886" sldId="589"/>
            <ac:spMk id="88" creationId="{AB4D309E-5C3A-0B42-0BBC-38D5E689E1D3}"/>
          </ac:spMkLst>
        </pc:spChg>
        <pc:spChg chg="mod">
          <ac:chgData name="Longueira Ángel" userId="98b170fc-3060-491c-afc1-cd88fa0a9cd4" providerId="ADAL" clId="{65E0CCF0-62E7-4C15-A857-552D6885B3B8}" dt="2022-08-30T16:36:15.312" v="338" actId="165"/>
          <ac:spMkLst>
            <pc:docMk/>
            <pc:sldMk cId="3560379886" sldId="589"/>
            <ac:spMk id="89" creationId="{9BF5612D-3A1E-23AF-09B5-E230ED113CB0}"/>
          </ac:spMkLst>
        </pc:spChg>
        <pc:spChg chg="mod">
          <ac:chgData name="Longueira Ángel" userId="98b170fc-3060-491c-afc1-cd88fa0a9cd4" providerId="ADAL" clId="{65E0CCF0-62E7-4C15-A857-552D6885B3B8}" dt="2022-08-30T16:36:15.312" v="338" actId="165"/>
          <ac:spMkLst>
            <pc:docMk/>
            <pc:sldMk cId="3560379886" sldId="589"/>
            <ac:spMk id="90" creationId="{39FC0AF6-7DCA-F19E-25D4-1FEE83BFFDA4}"/>
          </ac:spMkLst>
        </pc:spChg>
        <pc:spChg chg="add mod">
          <ac:chgData name="Longueira Ángel" userId="98b170fc-3060-491c-afc1-cd88fa0a9cd4" providerId="ADAL" clId="{65E0CCF0-62E7-4C15-A857-552D6885B3B8}" dt="2022-08-30T16:43:59.255" v="449" actId="1076"/>
          <ac:spMkLst>
            <pc:docMk/>
            <pc:sldMk cId="3560379886" sldId="589"/>
            <ac:spMk id="91" creationId="{BE4096D9-65F5-1BA1-DDA1-52372B0CD53F}"/>
          </ac:spMkLst>
        </pc:spChg>
        <pc:spChg chg="mod">
          <ac:chgData name="Longueira Ángel" userId="98b170fc-3060-491c-afc1-cd88fa0a9cd4" providerId="ADAL" clId="{65E0CCF0-62E7-4C15-A857-552D6885B3B8}" dt="2022-08-30T16:35:59.492" v="337"/>
          <ac:spMkLst>
            <pc:docMk/>
            <pc:sldMk cId="3560379886" sldId="589"/>
            <ac:spMk id="93" creationId="{5EAEAD56-8074-9066-B5A8-93FC47AE940F}"/>
          </ac:spMkLst>
        </pc:spChg>
        <pc:spChg chg="mod">
          <ac:chgData name="Longueira Ángel" userId="98b170fc-3060-491c-afc1-cd88fa0a9cd4" providerId="ADAL" clId="{65E0CCF0-62E7-4C15-A857-552D6885B3B8}" dt="2022-08-30T16:35:59.492" v="337"/>
          <ac:spMkLst>
            <pc:docMk/>
            <pc:sldMk cId="3560379886" sldId="589"/>
            <ac:spMk id="94" creationId="{844340D3-64F0-D9F0-5C94-D43E5278877B}"/>
          </ac:spMkLst>
        </pc:spChg>
        <pc:spChg chg="mod">
          <ac:chgData name="Longueira Ángel" userId="98b170fc-3060-491c-afc1-cd88fa0a9cd4" providerId="ADAL" clId="{65E0CCF0-62E7-4C15-A857-552D6885B3B8}" dt="2022-08-30T16:35:59.492" v="337"/>
          <ac:spMkLst>
            <pc:docMk/>
            <pc:sldMk cId="3560379886" sldId="589"/>
            <ac:spMk id="95" creationId="{B7950B35-C292-B47F-8B43-32EC12FF4E0B}"/>
          </ac:spMkLst>
        </pc:spChg>
        <pc:spChg chg="add mod">
          <ac:chgData name="Longueira Ángel" userId="98b170fc-3060-491c-afc1-cd88fa0a9cd4" providerId="ADAL" clId="{65E0CCF0-62E7-4C15-A857-552D6885B3B8}" dt="2022-09-02T10:55:56.146" v="2965"/>
          <ac:spMkLst>
            <pc:docMk/>
            <pc:sldMk cId="3560379886" sldId="589"/>
            <ac:spMk id="96" creationId="{FAE13CD2-4594-BB43-487D-3EA47072675E}"/>
          </ac:spMkLst>
        </pc:spChg>
        <pc:spChg chg="add del mod ord">
          <ac:chgData name="Longueira Ángel" userId="98b170fc-3060-491c-afc1-cd88fa0a9cd4" providerId="ADAL" clId="{65E0CCF0-62E7-4C15-A857-552D6885B3B8}" dt="2022-08-30T16:39:16.025" v="377" actId="478"/>
          <ac:spMkLst>
            <pc:docMk/>
            <pc:sldMk cId="3560379886" sldId="589"/>
            <ac:spMk id="98" creationId="{FA608FE0-1717-6E28-E6E1-9759914FE7ED}"/>
          </ac:spMkLst>
        </pc:spChg>
        <pc:spChg chg="add del mod">
          <ac:chgData name="Longueira Ángel" userId="98b170fc-3060-491c-afc1-cd88fa0a9cd4" providerId="ADAL" clId="{65E0CCF0-62E7-4C15-A857-552D6885B3B8}" dt="2022-08-30T16:39:38.873" v="383" actId="478"/>
          <ac:spMkLst>
            <pc:docMk/>
            <pc:sldMk cId="3560379886" sldId="589"/>
            <ac:spMk id="99" creationId="{37A210B0-FC16-B1E7-75F3-3D2B9E6FF5A6}"/>
          </ac:spMkLst>
        </pc:spChg>
        <pc:spChg chg="mod topLvl">
          <ac:chgData name="Longueira Ángel" userId="98b170fc-3060-491c-afc1-cd88fa0a9cd4" providerId="ADAL" clId="{65E0CCF0-62E7-4C15-A857-552D6885B3B8}" dt="2022-08-30T16:43:59.255" v="449" actId="1076"/>
          <ac:spMkLst>
            <pc:docMk/>
            <pc:sldMk cId="3560379886" sldId="589"/>
            <ac:spMk id="101" creationId="{E19E05B4-5508-F714-E599-47FE4BCD4CBC}"/>
          </ac:spMkLst>
        </pc:spChg>
        <pc:spChg chg="mod topLvl">
          <ac:chgData name="Longueira Ángel" userId="98b170fc-3060-491c-afc1-cd88fa0a9cd4" providerId="ADAL" clId="{65E0CCF0-62E7-4C15-A857-552D6885B3B8}" dt="2022-08-30T16:43:59.255" v="449" actId="1076"/>
          <ac:spMkLst>
            <pc:docMk/>
            <pc:sldMk cId="3560379886" sldId="589"/>
            <ac:spMk id="104" creationId="{DA5E911E-58C1-17F9-AC2A-0AE936031946}"/>
          </ac:spMkLst>
        </pc:spChg>
        <pc:spChg chg="mod ord topLvl">
          <ac:chgData name="Longueira Ángel" userId="98b170fc-3060-491c-afc1-cd88fa0a9cd4" providerId="ADAL" clId="{65E0CCF0-62E7-4C15-A857-552D6885B3B8}" dt="2022-08-30T16:43:59.255" v="449" actId="1076"/>
          <ac:spMkLst>
            <pc:docMk/>
            <pc:sldMk cId="3560379886" sldId="589"/>
            <ac:spMk id="105" creationId="{5FA3DC3F-94D6-3FBE-3192-396E8319FC70}"/>
          </ac:spMkLst>
        </pc:spChg>
        <pc:spChg chg="mod">
          <ac:chgData name="Longueira Ángel" userId="98b170fc-3060-491c-afc1-cd88fa0a9cd4" providerId="ADAL" clId="{65E0CCF0-62E7-4C15-A857-552D6885B3B8}" dt="2022-08-30T16:43:40.074" v="445"/>
          <ac:spMkLst>
            <pc:docMk/>
            <pc:sldMk cId="3560379886" sldId="589"/>
            <ac:spMk id="106" creationId="{50D88B65-F570-4205-AA7D-8F9D3305450D}"/>
          </ac:spMkLst>
        </pc:spChg>
        <pc:spChg chg="mod ord topLvl">
          <ac:chgData name="Longueira Ángel" userId="98b170fc-3060-491c-afc1-cd88fa0a9cd4" providerId="ADAL" clId="{65E0CCF0-62E7-4C15-A857-552D6885B3B8}" dt="2022-08-30T16:43:59.255" v="449" actId="1076"/>
          <ac:spMkLst>
            <pc:docMk/>
            <pc:sldMk cId="3560379886" sldId="589"/>
            <ac:spMk id="107" creationId="{9A08B204-3A2B-350E-BF2D-AEC1B58D5DE4}"/>
          </ac:spMkLst>
        </pc:spChg>
        <pc:spChg chg="add mod">
          <ac:chgData name="Longueira Ángel" userId="98b170fc-3060-491c-afc1-cd88fa0a9cd4" providerId="ADAL" clId="{65E0CCF0-62E7-4C15-A857-552D6885B3B8}" dt="2022-09-02T10:55:50.690" v="2964"/>
          <ac:spMkLst>
            <pc:docMk/>
            <pc:sldMk cId="3560379886" sldId="589"/>
            <ac:spMk id="108" creationId="{DD27DD32-1493-98C4-718D-2905C0D44F5E}"/>
          </ac:spMkLst>
        </pc:spChg>
        <pc:spChg chg="add mod">
          <ac:chgData name="Longueira Ángel" userId="98b170fc-3060-491c-afc1-cd88fa0a9cd4" providerId="ADAL" clId="{65E0CCF0-62E7-4C15-A857-552D6885B3B8}" dt="2022-09-02T10:55:50.690" v="2964"/>
          <ac:spMkLst>
            <pc:docMk/>
            <pc:sldMk cId="3560379886" sldId="589"/>
            <ac:spMk id="109" creationId="{76B98066-015D-1DC5-C1F2-3A1DC2F74DB2}"/>
          </ac:spMkLst>
        </pc:spChg>
        <pc:spChg chg="add del mod">
          <ac:chgData name="Longueira Ángel" userId="98b170fc-3060-491c-afc1-cd88fa0a9cd4" providerId="ADAL" clId="{65E0CCF0-62E7-4C15-A857-552D6885B3B8}" dt="2022-08-30T16:42:48.171" v="430" actId="478"/>
          <ac:spMkLst>
            <pc:docMk/>
            <pc:sldMk cId="3560379886" sldId="589"/>
            <ac:spMk id="110" creationId="{F6A76F79-AC48-3B7D-7D5A-FD45471715AE}"/>
          </ac:spMkLst>
        </pc:spChg>
        <pc:spChg chg="mod">
          <ac:chgData name="Longueira Ángel" userId="98b170fc-3060-491c-afc1-cd88fa0a9cd4" providerId="ADAL" clId="{65E0CCF0-62E7-4C15-A857-552D6885B3B8}" dt="2022-08-30T16:35:59.492" v="337"/>
          <ac:spMkLst>
            <pc:docMk/>
            <pc:sldMk cId="3560379886" sldId="589"/>
            <ac:spMk id="112" creationId="{EB4482A9-53EC-ECC3-0676-1E1C5C7DF52D}"/>
          </ac:spMkLst>
        </pc:spChg>
        <pc:spChg chg="mod">
          <ac:chgData name="Longueira Ángel" userId="98b170fc-3060-491c-afc1-cd88fa0a9cd4" providerId="ADAL" clId="{65E0CCF0-62E7-4C15-A857-552D6885B3B8}" dt="2022-08-30T16:35:59.492" v="337"/>
          <ac:spMkLst>
            <pc:docMk/>
            <pc:sldMk cId="3560379886" sldId="589"/>
            <ac:spMk id="117" creationId="{E60A50EF-6057-A5FC-604C-AEE3B8FE770A}"/>
          </ac:spMkLst>
        </pc:spChg>
        <pc:spChg chg="mod">
          <ac:chgData name="Longueira Ángel" userId="98b170fc-3060-491c-afc1-cd88fa0a9cd4" providerId="ADAL" clId="{65E0CCF0-62E7-4C15-A857-552D6885B3B8}" dt="2022-08-30T16:35:59.492" v="337"/>
          <ac:spMkLst>
            <pc:docMk/>
            <pc:sldMk cId="3560379886" sldId="589"/>
            <ac:spMk id="118" creationId="{8DAF0072-97F1-D2E5-C529-8EF7623D6DEE}"/>
          </ac:spMkLst>
        </pc:spChg>
        <pc:spChg chg="mod">
          <ac:chgData name="Longueira Ángel" userId="98b170fc-3060-491c-afc1-cd88fa0a9cd4" providerId="ADAL" clId="{65E0CCF0-62E7-4C15-A857-552D6885B3B8}" dt="2022-08-30T16:35:59.492" v="337"/>
          <ac:spMkLst>
            <pc:docMk/>
            <pc:sldMk cId="3560379886" sldId="589"/>
            <ac:spMk id="119" creationId="{F90EB6F2-ECF7-426C-B477-FDDA314DD238}"/>
          </ac:spMkLst>
        </pc:spChg>
        <pc:spChg chg="mod">
          <ac:chgData name="Longueira Ángel" userId="98b170fc-3060-491c-afc1-cd88fa0a9cd4" providerId="ADAL" clId="{65E0CCF0-62E7-4C15-A857-552D6885B3B8}" dt="2022-08-30T16:35:59.492" v="337"/>
          <ac:spMkLst>
            <pc:docMk/>
            <pc:sldMk cId="3560379886" sldId="589"/>
            <ac:spMk id="120" creationId="{6AB44CB2-B1A9-B084-F8CD-87635743BFCF}"/>
          </ac:spMkLst>
        </pc:spChg>
        <pc:spChg chg="mod">
          <ac:chgData name="Longueira Ángel" userId="98b170fc-3060-491c-afc1-cd88fa0a9cd4" providerId="ADAL" clId="{65E0CCF0-62E7-4C15-A857-552D6885B3B8}" dt="2022-08-30T16:35:59.492" v="337"/>
          <ac:spMkLst>
            <pc:docMk/>
            <pc:sldMk cId="3560379886" sldId="589"/>
            <ac:spMk id="121" creationId="{87795245-EA5F-A906-F1AB-5D0DAD0933CE}"/>
          </ac:spMkLst>
        </pc:spChg>
        <pc:spChg chg="mod">
          <ac:chgData name="Longueira Ángel" userId="98b170fc-3060-491c-afc1-cd88fa0a9cd4" providerId="ADAL" clId="{65E0CCF0-62E7-4C15-A857-552D6885B3B8}" dt="2022-08-30T16:35:59.492" v="337"/>
          <ac:spMkLst>
            <pc:docMk/>
            <pc:sldMk cId="3560379886" sldId="589"/>
            <ac:spMk id="122" creationId="{D49A71CC-4287-BC7F-75CF-3B00DC988EEA}"/>
          </ac:spMkLst>
        </pc:spChg>
        <pc:spChg chg="mod">
          <ac:chgData name="Longueira Ángel" userId="98b170fc-3060-491c-afc1-cd88fa0a9cd4" providerId="ADAL" clId="{65E0CCF0-62E7-4C15-A857-552D6885B3B8}" dt="2022-08-30T16:35:59.492" v="337"/>
          <ac:spMkLst>
            <pc:docMk/>
            <pc:sldMk cId="3560379886" sldId="589"/>
            <ac:spMk id="123" creationId="{F457412F-0F49-B9CD-69BA-EDBDC1EE3714}"/>
          </ac:spMkLst>
        </pc:spChg>
        <pc:spChg chg="mod">
          <ac:chgData name="Longueira Ángel" userId="98b170fc-3060-491c-afc1-cd88fa0a9cd4" providerId="ADAL" clId="{65E0CCF0-62E7-4C15-A857-552D6885B3B8}" dt="2022-08-30T16:35:59.492" v="337"/>
          <ac:spMkLst>
            <pc:docMk/>
            <pc:sldMk cId="3560379886" sldId="589"/>
            <ac:spMk id="124" creationId="{CE537217-4FF3-4DE3-04A5-39F66AE40A01}"/>
          </ac:spMkLst>
        </pc:spChg>
        <pc:spChg chg="mod">
          <ac:chgData name="Longueira Ángel" userId="98b170fc-3060-491c-afc1-cd88fa0a9cd4" providerId="ADAL" clId="{65E0CCF0-62E7-4C15-A857-552D6885B3B8}" dt="2022-08-30T16:35:59.492" v="337"/>
          <ac:spMkLst>
            <pc:docMk/>
            <pc:sldMk cId="3560379886" sldId="589"/>
            <ac:spMk id="125" creationId="{AECC1F6E-D6F5-5217-FD91-F3C7834CEB40}"/>
          </ac:spMkLst>
        </pc:spChg>
        <pc:spChg chg="mod">
          <ac:chgData name="Longueira Ángel" userId="98b170fc-3060-491c-afc1-cd88fa0a9cd4" providerId="ADAL" clId="{65E0CCF0-62E7-4C15-A857-552D6885B3B8}" dt="2022-08-30T16:35:59.492" v="337"/>
          <ac:spMkLst>
            <pc:docMk/>
            <pc:sldMk cId="3560379886" sldId="589"/>
            <ac:spMk id="126" creationId="{97B73C75-0004-D58A-22EF-8F44433E26AB}"/>
          </ac:spMkLst>
        </pc:spChg>
        <pc:spChg chg="mod">
          <ac:chgData name="Longueira Ángel" userId="98b170fc-3060-491c-afc1-cd88fa0a9cd4" providerId="ADAL" clId="{65E0CCF0-62E7-4C15-A857-552D6885B3B8}" dt="2022-08-30T16:35:59.492" v="337"/>
          <ac:spMkLst>
            <pc:docMk/>
            <pc:sldMk cId="3560379886" sldId="589"/>
            <ac:spMk id="127" creationId="{28B623B0-C3A1-26C0-5A3A-328C281DDA35}"/>
          </ac:spMkLst>
        </pc:spChg>
        <pc:spChg chg="mod">
          <ac:chgData name="Longueira Ángel" userId="98b170fc-3060-491c-afc1-cd88fa0a9cd4" providerId="ADAL" clId="{65E0CCF0-62E7-4C15-A857-552D6885B3B8}" dt="2022-08-30T16:35:59.492" v="337"/>
          <ac:spMkLst>
            <pc:docMk/>
            <pc:sldMk cId="3560379886" sldId="589"/>
            <ac:spMk id="128" creationId="{22AD4A8A-BD3C-89F4-E5C1-925DF19AF25E}"/>
          </ac:spMkLst>
        </pc:spChg>
        <pc:spChg chg="mod">
          <ac:chgData name="Longueira Ángel" userId="98b170fc-3060-491c-afc1-cd88fa0a9cd4" providerId="ADAL" clId="{65E0CCF0-62E7-4C15-A857-552D6885B3B8}" dt="2022-08-30T16:35:59.492" v="337"/>
          <ac:spMkLst>
            <pc:docMk/>
            <pc:sldMk cId="3560379886" sldId="589"/>
            <ac:spMk id="129" creationId="{247E809C-A657-C95E-3CC2-C37F601B4174}"/>
          </ac:spMkLst>
        </pc:spChg>
        <pc:spChg chg="mod">
          <ac:chgData name="Longueira Ángel" userId="98b170fc-3060-491c-afc1-cd88fa0a9cd4" providerId="ADAL" clId="{65E0CCF0-62E7-4C15-A857-552D6885B3B8}" dt="2022-08-30T16:35:59.492" v="337"/>
          <ac:spMkLst>
            <pc:docMk/>
            <pc:sldMk cId="3560379886" sldId="589"/>
            <ac:spMk id="130" creationId="{DBE61177-8686-9340-3BBF-95087FB771DC}"/>
          </ac:spMkLst>
        </pc:spChg>
        <pc:spChg chg="mod">
          <ac:chgData name="Longueira Ángel" userId="98b170fc-3060-491c-afc1-cd88fa0a9cd4" providerId="ADAL" clId="{65E0CCF0-62E7-4C15-A857-552D6885B3B8}" dt="2022-08-30T16:35:59.492" v="337"/>
          <ac:spMkLst>
            <pc:docMk/>
            <pc:sldMk cId="3560379886" sldId="589"/>
            <ac:spMk id="131" creationId="{66A4D986-120F-3F97-2ADA-8AB58E38113F}"/>
          </ac:spMkLst>
        </pc:spChg>
        <pc:spChg chg="mod">
          <ac:chgData name="Longueira Ángel" userId="98b170fc-3060-491c-afc1-cd88fa0a9cd4" providerId="ADAL" clId="{65E0CCF0-62E7-4C15-A857-552D6885B3B8}" dt="2022-08-30T16:35:59.492" v="337"/>
          <ac:spMkLst>
            <pc:docMk/>
            <pc:sldMk cId="3560379886" sldId="589"/>
            <ac:spMk id="132" creationId="{9AFF53BB-2C21-E9EF-B690-8EEE4E515FB7}"/>
          </ac:spMkLst>
        </pc:spChg>
        <pc:spChg chg="mod">
          <ac:chgData name="Longueira Ángel" userId="98b170fc-3060-491c-afc1-cd88fa0a9cd4" providerId="ADAL" clId="{65E0CCF0-62E7-4C15-A857-552D6885B3B8}" dt="2022-08-30T16:35:59.492" v="337"/>
          <ac:spMkLst>
            <pc:docMk/>
            <pc:sldMk cId="3560379886" sldId="589"/>
            <ac:spMk id="133" creationId="{88F0E964-F4AB-E486-565E-79EA006FE349}"/>
          </ac:spMkLst>
        </pc:spChg>
        <pc:spChg chg="mod">
          <ac:chgData name="Longueira Ángel" userId="98b170fc-3060-491c-afc1-cd88fa0a9cd4" providerId="ADAL" clId="{65E0CCF0-62E7-4C15-A857-552D6885B3B8}" dt="2022-08-30T16:35:59.492" v="337"/>
          <ac:spMkLst>
            <pc:docMk/>
            <pc:sldMk cId="3560379886" sldId="589"/>
            <ac:spMk id="134" creationId="{0A944A3E-1E3A-4251-4634-0545FF327BA7}"/>
          </ac:spMkLst>
        </pc:spChg>
        <pc:spChg chg="mod">
          <ac:chgData name="Longueira Ángel" userId="98b170fc-3060-491c-afc1-cd88fa0a9cd4" providerId="ADAL" clId="{65E0CCF0-62E7-4C15-A857-552D6885B3B8}" dt="2022-08-30T16:35:59.492" v="337"/>
          <ac:spMkLst>
            <pc:docMk/>
            <pc:sldMk cId="3560379886" sldId="589"/>
            <ac:spMk id="135" creationId="{5061DBD6-94A8-C254-3AE1-6BEB9C236AA6}"/>
          </ac:spMkLst>
        </pc:spChg>
        <pc:spChg chg="mod">
          <ac:chgData name="Longueira Ángel" userId="98b170fc-3060-491c-afc1-cd88fa0a9cd4" providerId="ADAL" clId="{65E0CCF0-62E7-4C15-A857-552D6885B3B8}" dt="2022-08-30T16:35:59.492" v="337"/>
          <ac:spMkLst>
            <pc:docMk/>
            <pc:sldMk cId="3560379886" sldId="589"/>
            <ac:spMk id="136" creationId="{2AA96197-A17E-47B4-5E15-B41950A81ADE}"/>
          </ac:spMkLst>
        </pc:spChg>
        <pc:spChg chg="add mod">
          <ac:chgData name="Longueira Ángel" userId="98b170fc-3060-491c-afc1-cd88fa0a9cd4" providerId="ADAL" clId="{65E0CCF0-62E7-4C15-A857-552D6885B3B8}" dt="2022-09-02T10:55:56.146" v="2965"/>
          <ac:spMkLst>
            <pc:docMk/>
            <pc:sldMk cId="3560379886" sldId="589"/>
            <ac:spMk id="137" creationId="{4F0648D7-94ED-4DCC-26E0-912A92E78CB6}"/>
          </ac:spMkLst>
        </pc:spChg>
        <pc:spChg chg="add mod">
          <ac:chgData name="Longueira Ángel" userId="98b170fc-3060-491c-afc1-cd88fa0a9cd4" providerId="ADAL" clId="{65E0CCF0-62E7-4C15-A857-552D6885B3B8}" dt="2022-08-30T16:43:59.255" v="449" actId="1076"/>
          <ac:spMkLst>
            <pc:docMk/>
            <pc:sldMk cId="3560379886" sldId="589"/>
            <ac:spMk id="139" creationId="{E3F0A574-D284-8300-A5B4-98EDED2D5196}"/>
          </ac:spMkLst>
        </pc:spChg>
        <pc:spChg chg="add mod">
          <ac:chgData name="Longueira Ángel" userId="98b170fc-3060-491c-afc1-cd88fa0a9cd4" providerId="ADAL" clId="{65E0CCF0-62E7-4C15-A857-552D6885B3B8}" dt="2022-08-30T16:44:54.396" v="460" actId="20577"/>
          <ac:spMkLst>
            <pc:docMk/>
            <pc:sldMk cId="3560379886" sldId="589"/>
            <ac:spMk id="224" creationId="{C90390B5-86BE-83D8-6D86-C8525918F188}"/>
          </ac:spMkLst>
        </pc:spChg>
        <pc:spChg chg="del">
          <ac:chgData name="Longueira Ángel" userId="98b170fc-3060-491c-afc1-cd88fa0a9cd4" providerId="ADAL" clId="{65E0CCF0-62E7-4C15-A857-552D6885B3B8}" dt="2022-08-30T16:13:48.603" v="207" actId="478"/>
          <ac:spMkLst>
            <pc:docMk/>
            <pc:sldMk cId="3560379886" sldId="589"/>
            <ac:spMk id="228" creationId="{D9DE4A51-5137-4C56-AFBE-AFEEBC2E25A0}"/>
          </ac:spMkLst>
        </pc:spChg>
        <pc:grpChg chg="add del mod">
          <ac:chgData name="Longueira Ángel" userId="98b170fc-3060-491c-afc1-cd88fa0a9cd4" providerId="ADAL" clId="{65E0CCF0-62E7-4C15-A857-552D6885B3B8}" dt="2022-08-30T16:14:16.426" v="209" actId="165"/>
          <ac:grpSpMkLst>
            <pc:docMk/>
            <pc:sldMk cId="3560379886" sldId="589"/>
            <ac:grpSpMk id="8" creationId="{B0D101DC-543C-8DE5-0630-842BD392C17A}"/>
          </ac:grpSpMkLst>
        </pc:grpChg>
        <pc:grpChg chg="del mod topLvl">
          <ac:chgData name="Longueira Ángel" userId="98b170fc-3060-491c-afc1-cd88fa0a9cd4" providerId="ADAL" clId="{65E0CCF0-62E7-4C15-A857-552D6885B3B8}" dt="2022-08-30T16:14:21.152" v="212" actId="165"/>
          <ac:grpSpMkLst>
            <pc:docMk/>
            <pc:sldMk cId="3560379886" sldId="589"/>
            <ac:grpSpMk id="10" creationId="{BE953CF4-DC3C-B418-47AB-41A71D9D8847}"/>
          </ac:grpSpMkLst>
        </pc:grpChg>
        <pc:grpChg chg="add mod">
          <ac:chgData name="Longueira Ángel" userId="98b170fc-3060-491c-afc1-cd88fa0a9cd4" providerId="ADAL" clId="{65E0CCF0-62E7-4C15-A857-552D6885B3B8}" dt="2022-08-30T16:43:59.255" v="449" actId="1076"/>
          <ac:grpSpMkLst>
            <pc:docMk/>
            <pc:sldMk cId="3560379886" sldId="589"/>
            <ac:grpSpMk id="15" creationId="{E4CA147C-3E5E-904E-BA3A-E1D8FA555098}"/>
          </ac:grpSpMkLst>
        </pc:grpChg>
        <pc:grpChg chg="add del mod">
          <ac:chgData name="Longueira Ángel" userId="98b170fc-3060-491c-afc1-cd88fa0a9cd4" providerId="ADAL" clId="{65E0CCF0-62E7-4C15-A857-552D6885B3B8}" dt="2022-08-30T16:35:44.643" v="331" actId="21"/>
          <ac:grpSpMkLst>
            <pc:docMk/>
            <pc:sldMk cId="3560379886" sldId="589"/>
            <ac:grpSpMk id="18" creationId="{9A2D1C75-EE53-357C-2819-C2BCF96C30D5}"/>
          </ac:grpSpMkLst>
        </pc:grpChg>
        <pc:grpChg chg="mod">
          <ac:chgData name="Longueira Ángel" userId="98b170fc-3060-491c-afc1-cd88fa0a9cd4" providerId="ADAL" clId="{65E0CCF0-62E7-4C15-A857-552D6885B3B8}" dt="2022-08-30T16:35:15.163" v="325" actId="113"/>
          <ac:grpSpMkLst>
            <pc:docMk/>
            <pc:sldMk cId="3560379886" sldId="589"/>
            <ac:grpSpMk id="21" creationId="{80FF3A11-4778-CB8F-ADF3-3CC3E8019EFF}"/>
          </ac:grpSpMkLst>
        </pc:grpChg>
        <pc:grpChg chg="add del mod">
          <ac:chgData name="Longueira Ángel" userId="98b170fc-3060-491c-afc1-cd88fa0a9cd4" providerId="ADAL" clId="{65E0CCF0-62E7-4C15-A857-552D6885B3B8}" dt="2022-08-30T16:35:44.643" v="331" actId="21"/>
          <ac:grpSpMkLst>
            <pc:docMk/>
            <pc:sldMk cId="3560379886" sldId="589"/>
            <ac:grpSpMk id="31" creationId="{031719AC-DBD6-DBC2-C175-49B4C16A4D9A}"/>
          </ac:grpSpMkLst>
        </pc:grpChg>
        <pc:grpChg chg="add del mod">
          <ac:chgData name="Longueira Ángel" userId="98b170fc-3060-491c-afc1-cd88fa0a9cd4" providerId="ADAL" clId="{65E0CCF0-62E7-4C15-A857-552D6885B3B8}" dt="2022-08-30T16:35:44.643" v="331" actId="21"/>
          <ac:grpSpMkLst>
            <pc:docMk/>
            <pc:sldMk cId="3560379886" sldId="589"/>
            <ac:grpSpMk id="39" creationId="{1E8A3527-364F-5FA9-56D0-B8D88FB55477}"/>
          </ac:grpSpMkLst>
        </pc:grpChg>
        <pc:grpChg chg="add del mod">
          <ac:chgData name="Longueira Ángel" userId="98b170fc-3060-491c-afc1-cd88fa0a9cd4" providerId="ADAL" clId="{65E0CCF0-62E7-4C15-A857-552D6885B3B8}" dt="2022-08-30T16:35:44.643" v="331" actId="21"/>
          <ac:grpSpMkLst>
            <pc:docMk/>
            <pc:sldMk cId="3560379886" sldId="589"/>
            <ac:grpSpMk id="42" creationId="{C766BA1A-7658-2B06-0AF9-AFB9C698ADFD}"/>
          </ac:grpSpMkLst>
        </pc:grpChg>
        <pc:grpChg chg="add del mod">
          <ac:chgData name="Longueira Ángel" userId="98b170fc-3060-491c-afc1-cd88fa0a9cd4" providerId="ADAL" clId="{65E0CCF0-62E7-4C15-A857-552D6885B3B8}" dt="2022-08-30T16:35:44.643" v="331" actId="21"/>
          <ac:grpSpMkLst>
            <pc:docMk/>
            <pc:sldMk cId="3560379886" sldId="589"/>
            <ac:grpSpMk id="49" creationId="{9101A093-7915-2798-6D34-ED27D663B711}"/>
          </ac:grpSpMkLst>
        </pc:grpChg>
        <pc:grpChg chg="mod">
          <ac:chgData name="Longueira Ángel" userId="98b170fc-3060-491c-afc1-cd88fa0a9cd4" providerId="ADAL" clId="{65E0CCF0-62E7-4C15-A857-552D6885B3B8}" dt="2022-08-30T16:33:48.731" v="289"/>
          <ac:grpSpMkLst>
            <pc:docMk/>
            <pc:sldMk cId="3560379886" sldId="589"/>
            <ac:grpSpMk id="51" creationId="{685A581F-02B9-FDB9-146C-A1517D6D851D}"/>
          </ac:grpSpMkLst>
        </pc:grpChg>
        <pc:grpChg chg="mod">
          <ac:chgData name="Longueira Ángel" userId="98b170fc-3060-491c-afc1-cd88fa0a9cd4" providerId="ADAL" clId="{65E0CCF0-62E7-4C15-A857-552D6885B3B8}" dt="2022-08-30T16:33:48.731" v="289"/>
          <ac:grpSpMkLst>
            <pc:docMk/>
            <pc:sldMk cId="3560379886" sldId="589"/>
            <ac:grpSpMk id="53" creationId="{3729D699-1CA1-26D0-18F7-AFC42F3575A0}"/>
          </ac:grpSpMkLst>
        </pc:grpChg>
        <pc:grpChg chg="mod">
          <ac:chgData name="Longueira Ángel" userId="98b170fc-3060-491c-afc1-cd88fa0a9cd4" providerId="ADAL" clId="{65E0CCF0-62E7-4C15-A857-552D6885B3B8}" dt="2022-08-30T16:33:48.731" v="289"/>
          <ac:grpSpMkLst>
            <pc:docMk/>
            <pc:sldMk cId="3560379886" sldId="589"/>
            <ac:grpSpMk id="54" creationId="{E7AA0373-D4BC-FE6D-FB28-1099FA9FA7EF}"/>
          </ac:grpSpMkLst>
        </pc:grpChg>
        <pc:grpChg chg="add del mod">
          <ac:chgData name="Longueira Ángel" userId="98b170fc-3060-491c-afc1-cd88fa0a9cd4" providerId="ADAL" clId="{65E0CCF0-62E7-4C15-A857-552D6885B3B8}" dt="2022-08-30T16:36:15.312" v="338" actId="165"/>
          <ac:grpSpMkLst>
            <pc:docMk/>
            <pc:sldMk cId="3560379886" sldId="589"/>
            <ac:grpSpMk id="79" creationId="{1F222A2A-C7EE-64FA-2DA8-25BB3C754AA1}"/>
          </ac:grpSpMkLst>
        </pc:grpChg>
        <pc:grpChg chg="mod topLvl">
          <ac:chgData name="Longueira Ángel" userId="98b170fc-3060-491c-afc1-cd88fa0a9cd4" providerId="ADAL" clId="{65E0CCF0-62E7-4C15-A857-552D6885B3B8}" dt="2022-08-30T16:43:59.255" v="449" actId="1076"/>
          <ac:grpSpMkLst>
            <pc:docMk/>
            <pc:sldMk cId="3560379886" sldId="589"/>
            <ac:grpSpMk id="82" creationId="{AC989727-12D5-1377-9F5F-7755AFE799D6}"/>
          </ac:grpSpMkLst>
        </pc:grpChg>
        <pc:grpChg chg="add mod">
          <ac:chgData name="Longueira Ángel" userId="98b170fc-3060-491c-afc1-cd88fa0a9cd4" providerId="ADAL" clId="{65E0CCF0-62E7-4C15-A857-552D6885B3B8}" dt="2022-08-30T16:43:59.255" v="449" actId="1076"/>
          <ac:grpSpMkLst>
            <pc:docMk/>
            <pc:sldMk cId="3560379886" sldId="589"/>
            <ac:grpSpMk id="92" creationId="{458D8879-0A72-D7F9-D05F-87E9A62F0785}"/>
          </ac:grpSpMkLst>
        </pc:grpChg>
        <pc:grpChg chg="add del mod">
          <ac:chgData name="Longueira Ángel" userId="98b170fc-3060-491c-afc1-cd88fa0a9cd4" providerId="ADAL" clId="{65E0CCF0-62E7-4C15-A857-552D6885B3B8}" dt="2022-08-30T16:39:35.185" v="381" actId="165"/>
          <ac:grpSpMkLst>
            <pc:docMk/>
            <pc:sldMk cId="3560379886" sldId="589"/>
            <ac:grpSpMk id="100" creationId="{2A25054E-F630-2B93-B915-7B8C405474DD}"/>
          </ac:grpSpMkLst>
        </pc:grpChg>
        <pc:grpChg chg="add del mod">
          <ac:chgData name="Longueira Ángel" userId="98b170fc-3060-491c-afc1-cd88fa0a9cd4" providerId="ADAL" clId="{65E0CCF0-62E7-4C15-A857-552D6885B3B8}" dt="2022-08-30T16:38:36.111" v="365" actId="165"/>
          <ac:grpSpMkLst>
            <pc:docMk/>
            <pc:sldMk cId="3560379886" sldId="589"/>
            <ac:grpSpMk id="103" creationId="{F14061F7-6720-EB94-CE93-EEE467F585A6}"/>
          </ac:grpSpMkLst>
        </pc:grpChg>
        <pc:grpChg chg="add mod">
          <ac:chgData name="Longueira Ángel" userId="98b170fc-3060-491c-afc1-cd88fa0a9cd4" providerId="ADAL" clId="{65E0CCF0-62E7-4C15-A857-552D6885B3B8}" dt="2022-08-30T16:43:59.255" v="449" actId="1076"/>
          <ac:grpSpMkLst>
            <pc:docMk/>
            <pc:sldMk cId="3560379886" sldId="589"/>
            <ac:grpSpMk id="111" creationId="{AC29B394-63C7-B1FF-0ED0-1857E6A53744}"/>
          </ac:grpSpMkLst>
        </pc:grpChg>
        <pc:grpChg chg="mod">
          <ac:chgData name="Longueira Ángel" userId="98b170fc-3060-491c-afc1-cd88fa0a9cd4" providerId="ADAL" clId="{65E0CCF0-62E7-4C15-A857-552D6885B3B8}" dt="2022-08-30T16:35:59.492" v="337"/>
          <ac:grpSpMkLst>
            <pc:docMk/>
            <pc:sldMk cId="3560379886" sldId="589"/>
            <ac:grpSpMk id="113" creationId="{EB7A5B32-8A17-4D43-34BE-C34B42D41966}"/>
          </ac:grpSpMkLst>
        </pc:grpChg>
        <pc:grpChg chg="mod">
          <ac:chgData name="Longueira Ángel" userId="98b170fc-3060-491c-afc1-cd88fa0a9cd4" providerId="ADAL" clId="{65E0CCF0-62E7-4C15-A857-552D6885B3B8}" dt="2022-08-30T16:35:59.492" v="337"/>
          <ac:grpSpMkLst>
            <pc:docMk/>
            <pc:sldMk cId="3560379886" sldId="589"/>
            <ac:grpSpMk id="115" creationId="{CE106478-8F2C-7F8B-00BE-8BBFE4298C52}"/>
          </ac:grpSpMkLst>
        </pc:grpChg>
        <pc:grpChg chg="mod">
          <ac:chgData name="Longueira Ángel" userId="98b170fc-3060-491c-afc1-cd88fa0a9cd4" providerId="ADAL" clId="{65E0CCF0-62E7-4C15-A857-552D6885B3B8}" dt="2022-08-30T16:35:59.492" v="337"/>
          <ac:grpSpMkLst>
            <pc:docMk/>
            <pc:sldMk cId="3560379886" sldId="589"/>
            <ac:grpSpMk id="116" creationId="{571F4B1F-F0CD-2733-BF7C-F0D3F938606A}"/>
          </ac:grpSpMkLst>
        </pc:grpChg>
        <pc:picChg chg="add mod">
          <ac:chgData name="Longueira Ángel" userId="98b170fc-3060-491c-afc1-cd88fa0a9cd4" providerId="ADAL" clId="{65E0CCF0-62E7-4C15-A857-552D6885B3B8}" dt="2022-08-30T16:35:55.521" v="335" actId="164"/>
          <ac:picMkLst>
            <pc:docMk/>
            <pc:sldMk cId="3560379886" sldId="589"/>
            <ac:picMk id="5" creationId="{E3C15C08-DC4F-D7CF-9764-6F11CE90D115}"/>
          </ac:picMkLst>
        </pc:picChg>
        <pc:picChg chg="del mod topLvl">
          <ac:chgData name="Longueira Ángel" userId="98b170fc-3060-491c-afc1-cd88fa0a9cd4" providerId="ADAL" clId="{65E0CCF0-62E7-4C15-A857-552D6885B3B8}" dt="2022-08-30T16:14:23.778" v="214" actId="478"/>
          <ac:picMkLst>
            <pc:docMk/>
            <pc:sldMk cId="3560379886" sldId="589"/>
            <ac:picMk id="13" creationId="{22329051-5AA9-7C0E-A6D0-C3599D164EB0}"/>
          </ac:picMkLst>
        </pc:picChg>
        <pc:picChg chg="del mod">
          <ac:chgData name="Longueira Ángel" userId="98b170fc-3060-491c-afc1-cd88fa0a9cd4" providerId="ADAL" clId="{65E0CCF0-62E7-4C15-A857-552D6885B3B8}" dt="2022-08-30T16:35:18.124" v="326" actId="478"/>
          <ac:picMkLst>
            <pc:docMk/>
            <pc:sldMk cId="3560379886" sldId="589"/>
            <ac:picMk id="16" creationId="{198DA4C6-150E-49A1-884E-DFBDD1F8734D}"/>
          </ac:picMkLst>
        </pc:picChg>
        <pc:picChg chg="add del mod">
          <ac:chgData name="Longueira Ángel" userId="98b170fc-3060-491c-afc1-cd88fa0a9cd4" providerId="ADAL" clId="{65E0CCF0-62E7-4C15-A857-552D6885B3B8}" dt="2022-08-30T16:35:44.643" v="331" actId="21"/>
          <ac:picMkLst>
            <pc:docMk/>
            <pc:sldMk cId="3560379886" sldId="589"/>
            <ac:picMk id="36" creationId="{92B3CC6E-3548-EF1E-ACA4-714618D62AB4}"/>
          </ac:picMkLst>
        </pc:picChg>
        <pc:picChg chg="mod">
          <ac:chgData name="Longueira Ángel" userId="98b170fc-3060-491c-afc1-cd88fa0a9cd4" providerId="ADAL" clId="{65E0CCF0-62E7-4C15-A857-552D6885B3B8}" dt="2022-08-30T16:21:29.041" v="283"/>
          <ac:picMkLst>
            <pc:docMk/>
            <pc:sldMk cId="3560379886" sldId="589"/>
            <ac:picMk id="41" creationId="{9994B799-6397-DE27-2836-19B778209CB5}"/>
          </ac:picMkLst>
        </pc:picChg>
        <pc:picChg chg="mod">
          <ac:chgData name="Longueira Ángel" userId="98b170fc-3060-491c-afc1-cd88fa0a9cd4" providerId="ADAL" clId="{65E0CCF0-62E7-4C15-A857-552D6885B3B8}" dt="2022-08-30T16:33:48.731" v="289"/>
          <ac:picMkLst>
            <pc:docMk/>
            <pc:sldMk cId="3560379886" sldId="589"/>
            <ac:picMk id="52" creationId="{10867B0C-70AA-B448-C363-2BE89C9229BE}"/>
          </ac:picMkLst>
        </pc:picChg>
        <pc:picChg chg="add mod">
          <ac:chgData name="Longueira Ángel" userId="98b170fc-3060-491c-afc1-cd88fa0a9cd4" providerId="ADAL" clId="{65E0CCF0-62E7-4C15-A857-552D6885B3B8}" dt="2022-08-30T16:43:59.255" v="449" actId="1076"/>
          <ac:picMkLst>
            <pc:docMk/>
            <pc:sldMk cId="3560379886" sldId="589"/>
            <ac:picMk id="97" creationId="{B82C5366-7574-665A-3D0B-09547B1B13D0}"/>
          </ac:picMkLst>
        </pc:picChg>
        <pc:picChg chg="mod topLvl">
          <ac:chgData name="Longueira Ángel" userId="98b170fc-3060-491c-afc1-cd88fa0a9cd4" providerId="ADAL" clId="{65E0CCF0-62E7-4C15-A857-552D6885B3B8}" dt="2022-08-30T16:43:59.255" v="449" actId="1076"/>
          <ac:picMkLst>
            <pc:docMk/>
            <pc:sldMk cId="3560379886" sldId="589"/>
            <ac:picMk id="102" creationId="{274E5721-6CDA-6B43-0AC6-FDBB2FE26417}"/>
          </ac:picMkLst>
        </pc:picChg>
        <pc:picChg chg="mod">
          <ac:chgData name="Longueira Ángel" userId="98b170fc-3060-491c-afc1-cd88fa0a9cd4" providerId="ADAL" clId="{65E0CCF0-62E7-4C15-A857-552D6885B3B8}" dt="2022-08-30T16:35:59.492" v="337"/>
          <ac:picMkLst>
            <pc:docMk/>
            <pc:sldMk cId="3560379886" sldId="589"/>
            <ac:picMk id="114" creationId="{722FF17B-E687-475D-3906-9A526E4430F3}"/>
          </ac:picMkLst>
        </pc:picChg>
        <pc:cxnChg chg="add del mod">
          <ac:chgData name="Longueira Ángel" userId="98b170fc-3060-491c-afc1-cd88fa0a9cd4" providerId="ADAL" clId="{65E0CCF0-62E7-4C15-A857-552D6885B3B8}" dt="2022-08-30T16:35:44.643" v="331" actId="21"/>
          <ac:cxnSpMkLst>
            <pc:docMk/>
            <pc:sldMk cId="3560379886" sldId="589"/>
            <ac:cxnSpMk id="7" creationId="{8A85FD69-0B9A-2CE6-058F-F7CD5C011317}"/>
          </ac:cxnSpMkLst>
        </pc:cxnChg>
        <pc:cxnChg chg="add mod">
          <ac:chgData name="Longueira Ángel" userId="98b170fc-3060-491c-afc1-cd88fa0a9cd4" providerId="ADAL" clId="{65E0CCF0-62E7-4C15-A857-552D6885B3B8}" dt="2022-08-30T16:44:04.571" v="451" actId="1076"/>
          <ac:cxnSpMkLst>
            <pc:docMk/>
            <pc:sldMk cId="3560379886" sldId="589"/>
            <ac:cxnSpMk id="138" creationId="{DD5FF57A-8BB7-4D40-080B-165AC1AD3C08}"/>
          </ac:cxnSpMkLst>
        </pc:cxnChg>
        <pc:cxnChg chg="add mod ord">
          <ac:chgData name="Longueira Ángel" userId="98b170fc-3060-491c-afc1-cd88fa0a9cd4" providerId="ADAL" clId="{65E0CCF0-62E7-4C15-A857-552D6885B3B8}" dt="2022-09-02T10:57:37.100" v="2972" actId="692"/>
          <ac:cxnSpMkLst>
            <pc:docMk/>
            <pc:sldMk cId="3560379886" sldId="589"/>
            <ac:cxnSpMk id="230" creationId="{0BD1076B-E590-0465-4AC2-0001FE220B1D}"/>
          </ac:cxnSpMkLst>
        </pc:cxnChg>
        <pc:cxnChg chg="add mod ord">
          <ac:chgData name="Longueira Ángel" userId="98b170fc-3060-491c-afc1-cd88fa0a9cd4" providerId="ADAL" clId="{65E0CCF0-62E7-4C15-A857-552D6885B3B8}" dt="2022-09-02T10:58:23.167" v="2980" actId="692"/>
          <ac:cxnSpMkLst>
            <pc:docMk/>
            <pc:sldMk cId="3560379886" sldId="589"/>
            <ac:cxnSpMk id="232" creationId="{07C250AA-4DBB-79CB-2BF8-0A0C2839A2DB}"/>
          </ac:cxnSpMkLst>
        </pc:cxnChg>
        <pc:cxnChg chg="add mod ord">
          <ac:chgData name="Longueira Ángel" userId="98b170fc-3060-491c-afc1-cd88fa0a9cd4" providerId="ADAL" clId="{65E0CCF0-62E7-4C15-A857-552D6885B3B8}" dt="2022-09-02T10:58:23.167" v="2980" actId="692"/>
          <ac:cxnSpMkLst>
            <pc:docMk/>
            <pc:sldMk cId="3560379886" sldId="589"/>
            <ac:cxnSpMk id="234" creationId="{8EDBFDA3-835A-7159-A176-46DEA0C3F5A8}"/>
          </ac:cxnSpMkLst>
        </pc:cxnChg>
        <pc:cxnChg chg="add mod">
          <ac:chgData name="Longueira Ángel" userId="98b170fc-3060-491c-afc1-cd88fa0a9cd4" providerId="ADAL" clId="{65E0CCF0-62E7-4C15-A857-552D6885B3B8}" dt="2022-09-02T10:58:23.167" v="2980" actId="692"/>
          <ac:cxnSpMkLst>
            <pc:docMk/>
            <pc:sldMk cId="3560379886" sldId="589"/>
            <ac:cxnSpMk id="245" creationId="{5903F095-04D3-02A9-8CC5-8094F3630B71}"/>
          </ac:cxnSpMkLst>
        </pc:cxnChg>
        <pc:cxnChg chg="add mod">
          <ac:chgData name="Longueira Ángel" userId="98b170fc-3060-491c-afc1-cd88fa0a9cd4" providerId="ADAL" clId="{65E0CCF0-62E7-4C15-A857-552D6885B3B8}" dt="2022-09-02T10:58:23.167" v="2980" actId="692"/>
          <ac:cxnSpMkLst>
            <pc:docMk/>
            <pc:sldMk cId="3560379886" sldId="589"/>
            <ac:cxnSpMk id="247" creationId="{8520714D-699F-858F-8093-E213D07B7068}"/>
          </ac:cxnSpMkLst>
        </pc:cxnChg>
        <pc:cxnChg chg="add mod">
          <ac:chgData name="Longueira Ángel" userId="98b170fc-3060-491c-afc1-cd88fa0a9cd4" providerId="ADAL" clId="{65E0CCF0-62E7-4C15-A857-552D6885B3B8}" dt="2022-09-02T10:58:23.167" v="2980" actId="692"/>
          <ac:cxnSpMkLst>
            <pc:docMk/>
            <pc:sldMk cId="3560379886" sldId="589"/>
            <ac:cxnSpMk id="249" creationId="{BD6A1C53-1649-53C9-05E4-4FD04ACA3608}"/>
          </ac:cxnSpMkLst>
        </pc:cxnChg>
      </pc:sldChg>
      <pc:sldChg chg="modSp mod modNotesTx">
        <pc:chgData name="Longueira Ángel" userId="98b170fc-3060-491c-afc1-cd88fa0a9cd4" providerId="ADAL" clId="{65E0CCF0-62E7-4C15-A857-552D6885B3B8}" dt="2022-09-07T09:39:15.543" v="5854" actId="20577"/>
        <pc:sldMkLst>
          <pc:docMk/>
          <pc:sldMk cId="0" sldId="590"/>
        </pc:sldMkLst>
        <pc:spChg chg="mod">
          <ac:chgData name="Longueira Ángel" userId="98b170fc-3060-491c-afc1-cd88fa0a9cd4" providerId="ADAL" clId="{65E0CCF0-62E7-4C15-A857-552D6885B3B8}" dt="2022-09-06T13:26:05.103" v="3727" actId="465"/>
          <ac:spMkLst>
            <pc:docMk/>
            <pc:sldMk cId="0" sldId="590"/>
            <ac:spMk id="7" creationId="{08330367-4AFC-4FBC-961F-B9DBFD2AD048}"/>
          </ac:spMkLst>
        </pc:spChg>
        <pc:spChg chg="mod">
          <ac:chgData name="Longueira Ángel" userId="98b170fc-3060-491c-afc1-cd88fa0a9cd4" providerId="ADAL" clId="{65E0CCF0-62E7-4C15-A857-552D6885B3B8}" dt="2022-09-06T13:26:05.103" v="3727" actId="465"/>
          <ac:spMkLst>
            <pc:docMk/>
            <pc:sldMk cId="0" sldId="590"/>
            <ac:spMk id="8" creationId="{C770A21F-6509-46B9-879F-BA003939513D}"/>
          </ac:spMkLst>
        </pc:spChg>
        <pc:spChg chg="mod">
          <ac:chgData name="Longueira Ángel" userId="98b170fc-3060-491c-afc1-cd88fa0a9cd4" providerId="ADAL" clId="{65E0CCF0-62E7-4C15-A857-552D6885B3B8}" dt="2022-09-06T13:26:05.103" v="3727" actId="465"/>
          <ac:spMkLst>
            <pc:docMk/>
            <pc:sldMk cId="0" sldId="590"/>
            <ac:spMk id="27" creationId="{4FD5968C-B6C4-45FF-85DD-441DBC3F7E2D}"/>
          </ac:spMkLst>
        </pc:spChg>
        <pc:spChg chg="mod">
          <ac:chgData name="Longueira Ángel" userId="98b170fc-3060-491c-afc1-cd88fa0a9cd4" providerId="ADAL" clId="{65E0CCF0-62E7-4C15-A857-552D6885B3B8}" dt="2022-09-06T13:26:05.103" v="3727" actId="465"/>
          <ac:spMkLst>
            <pc:docMk/>
            <pc:sldMk cId="0" sldId="590"/>
            <ac:spMk id="28" creationId="{4FD5968C-B6C4-45FF-85DD-441DBC3F7E2D}"/>
          </ac:spMkLst>
        </pc:spChg>
      </pc:sldChg>
      <pc:sldChg chg="modNotesTx">
        <pc:chgData name="Longueira Ángel" userId="98b170fc-3060-491c-afc1-cd88fa0a9cd4" providerId="ADAL" clId="{65E0CCF0-62E7-4C15-A857-552D6885B3B8}" dt="2022-09-07T09:55:42.583" v="7921" actId="20577"/>
        <pc:sldMkLst>
          <pc:docMk/>
          <pc:sldMk cId="626963697" sldId="591"/>
        </pc:sldMkLst>
      </pc:sldChg>
      <pc:sldChg chg="addSp modSp mod modNotesTx">
        <pc:chgData name="Longueira Ángel" userId="98b170fc-3060-491c-afc1-cd88fa0a9cd4" providerId="ADAL" clId="{65E0CCF0-62E7-4C15-A857-552D6885B3B8}" dt="2022-09-07T10:25:33.423" v="10282" actId="20577"/>
        <pc:sldMkLst>
          <pc:docMk/>
          <pc:sldMk cId="3491213270" sldId="606"/>
        </pc:sldMkLst>
        <pc:spChg chg="mod">
          <ac:chgData name="Longueira Ángel" userId="98b170fc-3060-491c-afc1-cd88fa0a9cd4" providerId="ADAL" clId="{65E0CCF0-62E7-4C15-A857-552D6885B3B8}" dt="2022-08-30T16:45:43.120" v="465" actId="1076"/>
          <ac:spMkLst>
            <pc:docMk/>
            <pc:sldMk cId="3491213270" sldId="606"/>
            <ac:spMk id="2" creationId="{2CB520D8-0EA7-44C1-B20D-9CAD918DEEAD}"/>
          </ac:spMkLst>
        </pc:spChg>
        <pc:spChg chg="mod">
          <ac:chgData name="Longueira Ángel" userId="98b170fc-3060-491c-afc1-cd88fa0a9cd4" providerId="ADAL" clId="{65E0CCF0-62E7-4C15-A857-552D6885B3B8}" dt="2022-08-30T16:45:43.120" v="465" actId="1076"/>
          <ac:spMkLst>
            <pc:docMk/>
            <pc:sldMk cId="3491213270" sldId="606"/>
            <ac:spMk id="3" creationId="{DDDD1107-79E4-477C-B13C-9BACFB9948D2}"/>
          </ac:spMkLst>
        </pc:spChg>
        <pc:spChg chg="mod">
          <ac:chgData name="Longueira Ángel" userId="98b170fc-3060-491c-afc1-cd88fa0a9cd4" providerId="ADAL" clId="{65E0CCF0-62E7-4C15-A857-552D6885B3B8}" dt="2022-09-07T10:07:30.048" v="9696" actId="207"/>
          <ac:spMkLst>
            <pc:docMk/>
            <pc:sldMk cId="3491213270" sldId="606"/>
            <ac:spMk id="11" creationId="{0687F9E4-55CD-45D7-9B17-DB22F23255B4}"/>
          </ac:spMkLst>
        </pc:spChg>
        <pc:spChg chg="mod">
          <ac:chgData name="Longueira Ángel" userId="98b170fc-3060-491c-afc1-cd88fa0a9cd4" providerId="ADAL" clId="{65E0CCF0-62E7-4C15-A857-552D6885B3B8}" dt="2022-08-30T16:45:50.219" v="468" actId="1076"/>
          <ac:spMkLst>
            <pc:docMk/>
            <pc:sldMk cId="3491213270" sldId="606"/>
            <ac:spMk id="20" creationId="{E7D9734B-A10D-A39A-AB3F-D45A646A501A}"/>
          </ac:spMkLst>
        </pc:spChg>
        <pc:spChg chg="mod">
          <ac:chgData name="Longueira Ángel" userId="98b170fc-3060-491c-afc1-cd88fa0a9cd4" providerId="ADAL" clId="{65E0CCF0-62E7-4C15-A857-552D6885B3B8}" dt="2022-09-07T10:07:38.694" v="9698" actId="207"/>
          <ac:spMkLst>
            <pc:docMk/>
            <pc:sldMk cId="3491213270" sldId="606"/>
            <ac:spMk id="43" creationId="{74BD17B0-54B0-E670-8164-5C1AE0856015}"/>
          </ac:spMkLst>
        </pc:spChg>
        <pc:spChg chg="add mod">
          <ac:chgData name="Longueira Ángel" userId="98b170fc-3060-491c-afc1-cd88fa0a9cd4" providerId="ADAL" clId="{65E0CCF0-62E7-4C15-A857-552D6885B3B8}" dt="2022-08-30T16:45:46.373" v="467" actId="571"/>
          <ac:spMkLst>
            <pc:docMk/>
            <pc:sldMk cId="3491213270" sldId="606"/>
            <ac:spMk id="46" creationId="{8676E672-392F-F907-7E64-25789136DFE7}"/>
          </ac:spMkLst>
        </pc:spChg>
        <pc:spChg chg="add mod">
          <ac:chgData name="Longueira Ángel" userId="98b170fc-3060-491c-afc1-cd88fa0a9cd4" providerId="ADAL" clId="{65E0CCF0-62E7-4C15-A857-552D6885B3B8}" dt="2022-08-30T16:45:46.373" v="467" actId="571"/>
          <ac:spMkLst>
            <pc:docMk/>
            <pc:sldMk cId="3491213270" sldId="606"/>
            <ac:spMk id="47" creationId="{2E336703-D10B-F69C-55BF-D88E4B2802FA}"/>
          </ac:spMkLst>
        </pc:spChg>
        <pc:spChg chg="mod">
          <ac:chgData name="Longueira Ángel" userId="98b170fc-3060-491c-afc1-cd88fa0a9cd4" providerId="ADAL" clId="{65E0CCF0-62E7-4C15-A857-552D6885B3B8}" dt="2022-08-30T16:45:46.373" v="467" actId="571"/>
          <ac:spMkLst>
            <pc:docMk/>
            <pc:sldMk cId="3491213270" sldId="606"/>
            <ac:spMk id="49" creationId="{2D728AF5-2FBE-9158-2C2B-753CF67A360B}"/>
          </ac:spMkLst>
        </pc:spChg>
        <pc:spChg chg="mod">
          <ac:chgData name="Longueira Ángel" userId="98b170fc-3060-491c-afc1-cd88fa0a9cd4" providerId="ADAL" clId="{65E0CCF0-62E7-4C15-A857-552D6885B3B8}" dt="2022-08-30T16:45:46.373" v="467" actId="571"/>
          <ac:spMkLst>
            <pc:docMk/>
            <pc:sldMk cId="3491213270" sldId="606"/>
            <ac:spMk id="50" creationId="{7F5FAE29-19F8-ED5D-DB35-551A0E1FD8CC}"/>
          </ac:spMkLst>
        </pc:spChg>
        <pc:spChg chg="mod">
          <ac:chgData name="Longueira Ángel" userId="98b170fc-3060-491c-afc1-cd88fa0a9cd4" providerId="ADAL" clId="{65E0CCF0-62E7-4C15-A857-552D6885B3B8}" dt="2022-08-30T16:45:46.373" v="467" actId="571"/>
          <ac:spMkLst>
            <pc:docMk/>
            <pc:sldMk cId="3491213270" sldId="606"/>
            <ac:spMk id="53" creationId="{D42CCE29-9839-2BEA-7638-06F587EF3BDC}"/>
          </ac:spMkLst>
        </pc:spChg>
        <pc:spChg chg="mod">
          <ac:chgData name="Longueira Ángel" userId="98b170fc-3060-491c-afc1-cd88fa0a9cd4" providerId="ADAL" clId="{65E0CCF0-62E7-4C15-A857-552D6885B3B8}" dt="2022-08-30T16:45:46.373" v="467" actId="571"/>
          <ac:spMkLst>
            <pc:docMk/>
            <pc:sldMk cId="3491213270" sldId="606"/>
            <ac:spMk id="54" creationId="{8DD742EB-7A37-E157-D437-2A0B9055FE49}"/>
          </ac:spMkLst>
        </pc:spChg>
        <pc:spChg chg="mod">
          <ac:chgData name="Longueira Ángel" userId="98b170fc-3060-491c-afc1-cd88fa0a9cd4" providerId="ADAL" clId="{65E0CCF0-62E7-4C15-A857-552D6885B3B8}" dt="2022-08-30T16:45:46.373" v="467" actId="571"/>
          <ac:spMkLst>
            <pc:docMk/>
            <pc:sldMk cId="3491213270" sldId="606"/>
            <ac:spMk id="57" creationId="{EE0B25BF-0923-55FE-53AE-1515F19D12D2}"/>
          </ac:spMkLst>
        </pc:spChg>
        <pc:spChg chg="mod">
          <ac:chgData name="Longueira Ángel" userId="98b170fc-3060-491c-afc1-cd88fa0a9cd4" providerId="ADAL" clId="{65E0CCF0-62E7-4C15-A857-552D6885B3B8}" dt="2022-08-30T16:45:46.373" v="467" actId="571"/>
          <ac:spMkLst>
            <pc:docMk/>
            <pc:sldMk cId="3491213270" sldId="606"/>
            <ac:spMk id="58" creationId="{ED85CD18-94ED-D87E-7177-4D8ED91CB8F6}"/>
          </ac:spMkLst>
        </pc:spChg>
        <pc:spChg chg="mod">
          <ac:chgData name="Longueira Ángel" userId="98b170fc-3060-491c-afc1-cd88fa0a9cd4" providerId="ADAL" clId="{65E0CCF0-62E7-4C15-A857-552D6885B3B8}" dt="2022-08-30T16:45:46.373" v="467" actId="571"/>
          <ac:spMkLst>
            <pc:docMk/>
            <pc:sldMk cId="3491213270" sldId="606"/>
            <ac:spMk id="61" creationId="{07C36333-E6C9-2AE2-3B5E-C9AEC85D785D}"/>
          </ac:spMkLst>
        </pc:spChg>
        <pc:spChg chg="mod">
          <ac:chgData name="Longueira Ángel" userId="98b170fc-3060-491c-afc1-cd88fa0a9cd4" providerId="ADAL" clId="{65E0CCF0-62E7-4C15-A857-552D6885B3B8}" dt="2022-08-30T16:45:46.373" v="467" actId="571"/>
          <ac:spMkLst>
            <pc:docMk/>
            <pc:sldMk cId="3491213270" sldId="606"/>
            <ac:spMk id="63" creationId="{6BD150F8-9BE1-017E-51F9-C321655ABA4D}"/>
          </ac:spMkLst>
        </pc:spChg>
        <pc:spChg chg="mod">
          <ac:chgData name="Longueira Ángel" userId="98b170fc-3060-491c-afc1-cd88fa0a9cd4" providerId="ADAL" clId="{65E0CCF0-62E7-4C15-A857-552D6885B3B8}" dt="2022-08-30T16:45:46.373" v="467" actId="571"/>
          <ac:spMkLst>
            <pc:docMk/>
            <pc:sldMk cId="3491213270" sldId="606"/>
            <ac:spMk id="64" creationId="{F5BE25FD-302B-43E7-6177-975B0394F2B4}"/>
          </ac:spMkLst>
        </pc:spChg>
        <pc:spChg chg="mod">
          <ac:chgData name="Longueira Ángel" userId="98b170fc-3060-491c-afc1-cd88fa0a9cd4" providerId="ADAL" clId="{65E0CCF0-62E7-4C15-A857-552D6885B3B8}" dt="2022-08-30T16:45:46.373" v="467" actId="571"/>
          <ac:spMkLst>
            <pc:docMk/>
            <pc:sldMk cId="3491213270" sldId="606"/>
            <ac:spMk id="65" creationId="{F12E9717-A1C9-9A27-6AB8-F53D33C3666F}"/>
          </ac:spMkLst>
        </pc:spChg>
        <pc:spChg chg="mod">
          <ac:chgData name="Longueira Ángel" userId="98b170fc-3060-491c-afc1-cd88fa0a9cd4" providerId="ADAL" clId="{65E0CCF0-62E7-4C15-A857-552D6885B3B8}" dt="2022-08-30T16:45:46.373" v="467" actId="571"/>
          <ac:spMkLst>
            <pc:docMk/>
            <pc:sldMk cId="3491213270" sldId="606"/>
            <ac:spMk id="66" creationId="{A46DC3E8-B1BD-E40E-2B40-0D757A2C0C45}"/>
          </ac:spMkLst>
        </pc:spChg>
        <pc:spChg chg="mod">
          <ac:chgData name="Longueira Ángel" userId="98b170fc-3060-491c-afc1-cd88fa0a9cd4" providerId="ADAL" clId="{65E0CCF0-62E7-4C15-A857-552D6885B3B8}" dt="2022-08-30T16:45:46.373" v="467" actId="571"/>
          <ac:spMkLst>
            <pc:docMk/>
            <pc:sldMk cId="3491213270" sldId="606"/>
            <ac:spMk id="67" creationId="{6E43EAA1-8946-E09C-44E9-7E5E6AE470E6}"/>
          </ac:spMkLst>
        </pc:spChg>
        <pc:spChg chg="mod">
          <ac:chgData name="Longueira Ángel" userId="98b170fc-3060-491c-afc1-cd88fa0a9cd4" providerId="ADAL" clId="{65E0CCF0-62E7-4C15-A857-552D6885B3B8}" dt="2022-08-30T16:45:46.373" v="467" actId="571"/>
          <ac:spMkLst>
            <pc:docMk/>
            <pc:sldMk cId="3491213270" sldId="606"/>
            <ac:spMk id="68" creationId="{3228B08B-3439-9CA3-8025-F1539F71110A}"/>
          </ac:spMkLst>
        </pc:spChg>
        <pc:spChg chg="mod">
          <ac:chgData name="Longueira Ángel" userId="98b170fc-3060-491c-afc1-cd88fa0a9cd4" providerId="ADAL" clId="{65E0CCF0-62E7-4C15-A857-552D6885B3B8}" dt="2022-08-30T16:45:46.373" v="467" actId="571"/>
          <ac:spMkLst>
            <pc:docMk/>
            <pc:sldMk cId="3491213270" sldId="606"/>
            <ac:spMk id="71" creationId="{1DD9A0C7-FFC0-39DD-6F44-6DD0B0C7AA09}"/>
          </ac:spMkLst>
        </pc:spChg>
        <pc:spChg chg="mod">
          <ac:chgData name="Longueira Ángel" userId="98b170fc-3060-491c-afc1-cd88fa0a9cd4" providerId="ADAL" clId="{65E0CCF0-62E7-4C15-A857-552D6885B3B8}" dt="2022-08-30T16:45:46.373" v="467" actId="571"/>
          <ac:spMkLst>
            <pc:docMk/>
            <pc:sldMk cId="3491213270" sldId="606"/>
            <ac:spMk id="72" creationId="{BE3679B5-58B8-8C3A-4C98-36231B6256FA}"/>
          </ac:spMkLst>
        </pc:spChg>
        <pc:spChg chg="mod">
          <ac:chgData name="Longueira Ángel" userId="98b170fc-3060-491c-afc1-cd88fa0a9cd4" providerId="ADAL" clId="{65E0CCF0-62E7-4C15-A857-552D6885B3B8}" dt="2022-08-30T16:45:46.373" v="467" actId="571"/>
          <ac:spMkLst>
            <pc:docMk/>
            <pc:sldMk cId="3491213270" sldId="606"/>
            <ac:spMk id="76" creationId="{92849A78-9E33-97C8-50C9-1F466D80B294}"/>
          </ac:spMkLst>
        </pc:spChg>
        <pc:spChg chg="mod">
          <ac:chgData name="Longueira Ángel" userId="98b170fc-3060-491c-afc1-cd88fa0a9cd4" providerId="ADAL" clId="{65E0CCF0-62E7-4C15-A857-552D6885B3B8}" dt="2022-08-30T16:45:46.373" v="467" actId="571"/>
          <ac:spMkLst>
            <pc:docMk/>
            <pc:sldMk cId="3491213270" sldId="606"/>
            <ac:spMk id="78" creationId="{FABE49C8-008A-9886-E879-CEE858352581}"/>
          </ac:spMkLst>
        </pc:spChg>
        <pc:spChg chg="mod">
          <ac:chgData name="Longueira Ángel" userId="98b170fc-3060-491c-afc1-cd88fa0a9cd4" providerId="ADAL" clId="{65E0CCF0-62E7-4C15-A857-552D6885B3B8}" dt="2022-08-30T16:45:46.373" v="467" actId="571"/>
          <ac:spMkLst>
            <pc:docMk/>
            <pc:sldMk cId="3491213270" sldId="606"/>
            <ac:spMk id="82" creationId="{346934FA-2095-5EBC-2283-834F86826C19}"/>
          </ac:spMkLst>
        </pc:spChg>
        <pc:spChg chg="mod">
          <ac:chgData name="Longueira Ángel" userId="98b170fc-3060-491c-afc1-cd88fa0a9cd4" providerId="ADAL" clId="{65E0CCF0-62E7-4C15-A857-552D6885B3B8}" dt="2022-08-30T16:45:46.373" v="467" actId="571"/>
          <ac:spMkLst>
            <pc:docMk/>
            <pc:sldMk cId="3491213270" sldId="606"/>
            <ac:spMk id="88" creationId="{FE62CAC0-E750-DF8D-741A-129D1238A854}"/>
          </ac:spMkLst>
        </pc:spChg>
        <pc:spChg chg="mod">
          <ac:chgData name="Longueira Ángel" userId="98b170fc-3060-491c-afc1-cd88fa0a9cd4" providerId="ADAL" clId="{65E0CCF0-62E7-4C15-A857-552D6885B3B8}" dt="2022-08-30T16:45:46.373" v="467" actId="571"/>
          <ac:spMkLst>
            <pc:docMk/>
            <pc:sldMk cId="3491213270" sldId="606"/>
            <ac:spMk id="103" creationId="{9AE2C060-7BBB-EF67-39A8-9606F97D1238}"/>
          </ac:spMkLst>
        </pc:spChg>
        <pc:spChg chg="mod">
          <ac:chgData name="Longueira Ángel" userId="98b170fc-3060-491c-afc1-cd88fa0a9cd4" providerId="ADAL" clId="{65E0CCF0-62E7-4C15-A857-552D6885B3B8}" dt="2022-08-30T16:45:46.373" v="467" actId="571"/>
          <ac:spMkLst>
            <pc:docMk/>
            <pc:sldMk cId="3491213270" sldId="606"/>
            <ac:spMk id="105" creationId="{A6EA3C09-2F49-6BA9-AE99-BF03CFD840C8}"/>
          </ac:spMkLst>
        </pc:spChg>
        <pc:spChg chg="mod">
          <ac:chgData name="Longueira Ángel" userId="98b170fc-3060-491c-afc1-cd88fa0a9cd4" providerId="ADAL" clId="{65E0CCF0-62E7-4C15-A857-552D6885B3B8}" dt="2022-08-30T16:45:46.373" v="467" actId="571"/>
          <ac:spMkLst>
            <pc:docMk/>
            <pc:sldMk cId="3491213270" sldId="606"/>
            <ac:spMk id="108" creationId="{EEEBEA95-FDCE-20F8-A962-04C30280C0F3}"/>
          </ac:spMkLst>
        </pc:spChg>
        <pc:spChg chg="mod">
          <ac:chgData name="Longueira Ángel" userId="98b170fc-3060-491c-afc1-cd88fa0a9cd4" providerId="ADAL" clId="{65E0CCF0-62E7-4C15-A857-552D6885B3B8}" dt="2022-08-30T16:45:46.373" v="467" actId="571"/>
          <ac:spMkLst>
            <pc:docMk/>
            <pc:sldMk cId="3491213270" sldId="606"/>
            <ac:spMk id="109" creationId="{8CA2C4D3-EC39-A47E-5DE6-1E58D626570D}"/>
          </ac:spMkLst>
        </pc:spChg>
        <pc:grpChg chg="mod">
          <ac:chgData name="Longueira Ángel" userId="98b170fc-3060-491c-afc1-cd88fa0a9cd4" providerId="ADAL" clId="{65E0CCF0-62E7-4C15-A857-552D6885B3B8}" dt="2022-08-30T16:45:50.219" v="468" actId="1076"/>
          <ac:grpSpMkLst>
            <pc:docMk/>
            <pc:sldMk cId="3491213270" sldId="606"/>
            <ac:grpSpMk id="4" creationId="{2CF4F354-4CE9-4ACD-B5BF-693E1492DE9B}"/>
          </ac:grpSpMkLst>
        </pc:grpChg>
        <pc:grpChg chg="mod">
          <ac:chgData name="Longueira Ángel" userId="98b170fc-3060-491c-afc1-cd88fa0a9cd4" providerId="ADAL" clId="{65E0CCF0-62E7-4C15-A857-552D6885B3B8}" dt="2022-08-30T16:45:50.219" v="468" actId="1076"/>
          <ac:grpSpMkLst>
            <pc:docMk/>
            <pc:sldMk cId="3491213270" sldId="606"/>
            <ac:grpSpMk id="5" creationId="{8136CFDA-390E-4A12-AD5E-406CAE5BCBF3}"/>
          </ac:grpSpMkLst>
        </pc:grpChg>
        <pc:grpChg chg="mod">
          <ac:chgData name="Longueira Ángel" userId="98b170fc-3060-491c-afc1-cd88fa0a9cd4" providerId="ADAL" clId="{65E0CCF0-62E7-4C15-A857-552D6885B3B8}" dt="2022-08-30T16:45:50.219" v="468" actId="1076"/>
          <ac:grpSpMkLst>
            <pc:docMk/>
            <pc:sldMk cId="3491213270" sldId="606"/>
            <ac:grpSpMk id="6" creationId="{334E46BA-C221-488B-959C-B905028251D1}"/>
          </ac:grpSpMkLst>
        </pc:grpChg>
        <pc:grpChg chg="mod">
          <ac:chgData name="Longueira Ángel" userId="98b170fc-3060-491c-afc1-cd88fa0a9cd4" providerId="ADAL" clId="{65E0CCF0-62E7-4C15-A857-552D6885B3B8}" dt="2022-08-30T16:45:50.219" v="468" actId="1076"/>
          <ac:grpSpMkLst>
            <pc:docMk/>
            <pc:sldMk cId="3491213270" sldId="606"/>
            <ac:grpSpMk id="7" creationId="{7BDB7517-9D68-4210-BFB1-345EE33F9D91}"/>
          </ac:grpSpMkLst>
        </pc:grpChg>
        <pc:grpChg chg="mod">
          <ac:chgData name="Longueira Ángel" userId="98b170fc-3060-491c-afc1-cd88fa0a9cd4" providerId="ADAL" clId="{65E0CCF0-62E7-4C15-A857-552D6885B3B8}" dt="2022-08-30T16:45:50.219" v="468" actId="1076"/>
          <ac:grpSpMkLst>
            <pc:docMk/>
            <pc:sldMk cId="3491213270" sldId="606"/>
            <ac:grpSpMk id="8" creationId="{7823FC03-CE2B-4FAB-87CB-5B9B9DA1FFFA}"/>
          </ac:grpSpMkLst>
        </pc:grpChg>
        <pc:grpChg chg="mod">
          <ac:chgData name="Longueira Ángel" userId="98b170fc-3060-491c-afc1-cd88fa0a9cd4" providerId="ADAL" clId="{65E0CCF0-62E7-4C15-A857-552D6885B3B8}" dt="2022-08-30T16:45:50.219" v="468" actId="1076"/>
          <ac:grpSpMkLst>
            <pc:docMk/>
            <pc:sldMk cId="3491213270" sldId="606"/>
            <ac:grpSpMk id="14" creationId="{6EE5ED24-76EC-4A32-8661-DF7EE6A011F3}"/>
          </ac:grpSpMkLst>
        </pc:grpChg>
        <pc:grpChg chg="mod">
          <ac:chgData name="Longueira Ángel" userId="98b170fc-3060-491c-afc1-cd88fa0a9cd4" providerId="ADAL" clId="{65E0CCF0-62E7-4C15-A857-552D6885B3B8}" dt="2022-08-30T16:45:50.219" v="468" actId="1076"/>
          <ac:grpSpMkLst>
            <pc:docMk/>
            <pc:sldMk cId="3491213270" sldId="606"/>
            <ac:grpSpMk id="15" creationId="{15FFBAE2-D2A7-4196-8C71-73B6490427D4}"/>
          </ac:grpSpMkLst>
        </pc:grpChg>
        <pc:grpChg chg="mod">
          <ac:chgData name="Longueira Ángel" userId="98b170fc-3060-491c-afc1-cd88fa0a9cd4" providerId="ADAL" clId="{65E0CCF0-62E7-4C15-A857-552D6885B3B8}" dt="2022-08-30T16:45:50.219" v="468" actId="1076"/>
          <ac:grpSpMkLst>
            <pc:docMk/>
            <pc:sldMk cId="3491213270" sldId="606"/>
            <ac:grpSpMk id="16" creationId="{85E7DE5B-CDB4-3635-E7E1-25ADC28FE403}"/>
          </ac:grpSpMkLst>
        </pc:grpChg>
        <pc:grpChg chg="mod">
          <ac:chgData name="Longueira Ángel" userId="98b170fc-3060-491c-afc1-cd88fa0a9cd4" providerId="ADAL" clId="{65E0CCF0-62E7-4C15-A857-552D6885B3B8}" dt="2022-08-30T16:45:50.219" v="468" actId="1076"/>
          <ac:grpSpMkLst>
            <pc:docMk/>
            <pc:sldMk cId="3491213270" sldId="606"/>
            <ac:grpSpMk id="19" creationId="{46F24926-2941-E540-C806-AE0FCF9DB5DA}"/>
          </ac:grpSpMkLst>
        </pc:grpChg>
        <pc:grpChg chg="add mod">
          <ac:chgData name="Longueira Ángel" userId="98b170fc-3060-491c-afc1-cd88fa0a9cd4" providerId="ADAL" clId="{65E0CCF0-62E7-4C15-A857-552D6885B3B8}" dt="2022-08-30T16:45:46.373" v="467" actId="571"/>
          <ac:grpSpMkLst>
            <pc:docMk/>
            <pc:sldMk cId="3491213270" sldId="606"/>
            <ac:grpSpMk id="48" creationId="{7C3AB977-3C15-78CC-3C5E-4E19518EC8D2}"/>
          </ac:grpSpMkLst>
        </pc:grpChg>
        <pc:grpChg chg="add mod">
          <ac:chgData name="Longueira Ángel" userId="98b170fc-3060-491c-afc1-cd88fa0a9cd4" providerId="ADAL" clId="{65E0CCF0-62E7-4C15-A857-552D6885B3B8}" dt="2022-08-30T16:45:46.373" v="467" actId="571"/>
          <ac:grpSpMkLst>
            <pc:docMk/>
            <pc:sldMk cId="3491213270" sldId="606"/>
            <ac:grpSpMk id="52" creationId="{B87809BF-CB3A-E9FF-2F17-E9DBC3C7772F}"/>
          </ac:grpSpMkLst>
        </pc:grpChg>
        <pc:grpChg chg="add mod">
          <ac:chgData name="Longueira Ángel" userId="98b170fc-3060-491c-afc1-cd88fa0a9cd4" providerId="ADAL" clId="{65E0CCF0-62E7-4C15-A857-552D6885B3B8}" dt="2022-08-30T16:45:46.373" v="467" actId="571"/>
          <ac:grpSpMkLst>
            <pc:docMk/>
            <pc:sldMk cId="3491213270" sldId="606"/>
            <ac:grpSpMk id="56" creationId="{A45AE7F0-746F-57ED-C4C0-81B50EBCC538}"/>
          </ac:grpSpMkLst>
        </pc:grpChg>
        <pc:grpChg chg="add mod">
          <ac:chgData name="Longueira Ángel" userId="98b170fc-3060-491c-afc1-cd88fa0a9cd4" providerId="ADAL" clId="{65E0CCF0-62E7-4C15-A857-552D6885B3B8}" dt="2022-08-30T16:45:46.373" v="467" actId="571"/>
          <ac:grpSpMkLst>
            <pc:docMk/>
            <pc:sldMk cId="3491213270" sldId="606"/>
            <ac:grpSpMk id="60" creationId="{BF9CBC36-EDB3-CFCF-D0B8-595235B3D23C}"/>
          </ac:grpSpMkLst>
        </pc:grpChg>
        <pc:grpChg chg="mod">
          <ac:chgData name="Longueira Ángel" userId="98b170fc-3060-491c-afc1-cd88fa0a9cd4" providerId="ADAL" clId="{65E0CCF0-62E7-4C15-A857-552D6885B3B8}" dt="2022-08-30T16:45:46.373" v="467" actId="571"/>
          <ac:grpSpMkLst>
            <pc:docMk/>
            <pc:sldMk cId="3491213270" sldId="606"/>
            <ac:grpSpMk id="62" creationId="{6C8DEEFE-DC26-9581-439C-573593E3CD43}"/>
          </ac:grpSpMkLst>
        </pc:grpChg>
        <pc:grpChg chg="add mod">
          <ac:chgData name="Longueira Ángel" userId="98b170fc-3060-491c-afc1-cd88fa0a9cd4" providerId="ADAL" clId="{65E0CCF0-62E7-4C15-A857-552D6885B3B8}" dt="2022-08-30T16:45:46.373" v="467" actId="571"/>
          <ac:grpSpMkLst>
            <pc:docMk/>
            <pc:sldMk cId="3491213270" sldId="606"/>
            <ac:grpSpMk id="70" creationId="{36A2E6A6-3FDD-91BB-08DE-EF6642020949}"/>
          </ac:grpSpMkLst>
        </pc:grpChg>
        <pc:grpChg chg="add mod">
          <ac:chgData name="Longueira Ángel" userId="98b170fc-3060-491c-afc1-cd88fa0a9cd4" providerId="ADAL" clId="{65E0CCF0-62E7-4C15-A857-552D6885B3B8}" dt="2022-08-30T16:45:46.373" v="467" actId="571"/>
          <ac:grpSpMkLst>
            <pc:docMk/>
            <pc:sldMk cId="3491213270" sldId="606"/>
            <ac:grpSpMk id="74" creationId="{D2662862-240B-C7BB-E175-33AFAB7536F1}"/>
          </ac:grpSpMkLst>
        </pc:grpChg>
        <pc:grpChg chg="add mod">
          <ac:chgData name="Longueira Ángel" userId="98b170fc-3060-491c-afc1-cd88fa0a9cd4" providerId="ADAL" clId="{65E0CCF0-62E7-4C15-A857-552D6885B3B8}" dt="2022-08-30T16:45:46.373" v="467" actId="571"/>
          <ac:grpSpMkLst>
            <pc:docMk/>
            <pc:sldMk cId="3491213270" sldId="606"/>
            <ac:grpSpMk id="80" creationId="{0563831C-6037-7A6E-385C-2649B2DA2F16}"/>
          </ac:grpSpMkLst>
        </pc:grpChg>
        <pc:grpChg chg="add mod">
          <ac:chgData name="Longueira Ángel" userId="98b170fc-3060-491c-afc1-cd88fa0a9cd4" providerId="ADAL" clId="{65E0CCF0-62E7-4C15-A857-552D6885B3B8}" dt="2022-08-30T16:45:46.373" v="467" actId="571"/>
          <ac:grpSpMkLst>
            <pc:docMk/>
            <pc:sldMk cId="3491213270" sldId="606"/>
            <ac:grpSpMk id="102" creationId="{D4DFEA16-0EAA-AEED-32B8-80EA9D949542}"/>
          </ac:grpSpMkLst>
        </pc:grpChg>
        <pc:grpChg chg="add mod">
          <ac:chgData name="Longueira Ángel" userId="98b170fc-3060-491c-afc1-cd88fa0a9cd4" providerId="ADAL" clId="{65E0CCF0-62E7-4C15-A857-552D6885B3B8}" dt="2022-08-30T16:45:46.373" v="467" actId="571"/>
          <ac:grpSpMkLst>
            <pc:docMk/>
            <pc:sldMk cId="3491213270" sldId="606"/>
            <ac:grpSpMk id="107" creationId="{CA677901-FFFE-280F-31E3-B01C41B02DE9}"/>
          </ac:grpSpMkLst>
        </pc:grpChg>
        <pc:picChg chg="mod">
          <ac:chgData name="Longueira Ángel" userId="98b170fc-3060-491c-afc1-cd88fa0a9cd4" providerId="ADAL" clId="{65E0CCF0-62E7-4C15-A857-552D6885B3B8}" dt="2022-09-07T10:07:32.755" v="9697" actId="1076"/>
          <ac:picMkLst>
            <pc:docMk/>
            <pc:sldMk cId="3491213270" sldId="606"/>
            <ac:picMk id="10" creationId="{7909FFD5-AB71-41FF-8541-FE3F9D97D0A0}"/>
          </ac:picMkLst>
        </pc:picChg>
        <pc:picChg chg="mod">
          <ac:chgData name="Longueira Ángel" userId="98b170fc-3060-491c-afc1-cd88fa0a9cd4" providerId="ADAL" clId="{65E0CCF0-62E7-4C15-A857-552D6885B3B8}" dt="2022-08-30T16:45:46.373" v="467" actId="571"/>
          <ac:picMkLst>
            <pc:docMk/>
            <pc:sldMk cId="3491213270" sldId="606"/>
            <ac:picMk id="51" creationId="{E14767BF-81DD-B7C4-1DDA-93D4F0998A1F}"/>
          </ac:picMkLst>
        </pc:picChg>
        <pc:picChg chg="mod">
          <ac:chgData name="Longueira Ángel" userId="98b170fc-3060-491c-afc1-cd88fa0a9cd4" providerId="ADAL" clId="{65E0CCF0-62E7-4C15-A857-552D6885B3B8}" dt="2022-08-30T16:45:46.373" v="467" actId="571"/>
          <ac:picMkLst>
            <pc:docMk/>
            <pc:sldMk cId="3491213270" sldId="606"/>
            <ac:picMk id="55" creationId="{7ECFEF15-7FD5-43A3-50ED-2A8190F77421}"/>
          </ac:picMkLst>
        </pc:picChg>
        <pc:picChg chg="mod">
          <ac:chgData name="Longueira Ángel" userId="98b170fc-3060-491c-afc1-cd88fa0a9cd4" providerId="ADAL" clId="{65E0CCF0-62E7-4C15-A857-552D6885B3B8}" dt="2022-08-30T16:45:46.373" v="467" actId="571"/>
          <ac:picMkLst>
            <pc:docMk/>
            <pc:sldMk cId="3491213270" sldId="606"/>
            <ac:picMk id="59" creationId="{2A22F2B7-A514-18A2-0F27-729FDC14DAFF}"/>
          </ac:picMkLst>
        </pc:picChg>
        <pc:picChg chg="mod">
          <ac:chgData name="Longueira Ángel" userId="98b170fc-3060-491c-afc1-cd88fa0a9cd4" providerId="ADAL" clId="{65E0CCF0-62E7-4C15-A857-552D6885B3B8}" dt="2022-08-30T16:45:46.373" v="467" actId="571"/>
          <ac:picMkLst>
            <pc:docMk/>
            <pc:sldMk cId="3491213270" sldId="606"/>
            <ac:picMk id="73" creationId="{DF6F458E-070A-478F-4BA6-7C1786CAA8C1}"/>
          </ac:picMkLst>
        </pc:picChg>
        <pc:picChg chg="mod">
          <ac:chgData name="Longueira Ángel" userId="98b170fc-3060-491c-afc1-cd88fa0a9cd4" providerId="ADAL" clId="{65E0CCF0-62E7-4C15-A857-552D6885B3B8}" dt="2022-08-30T16:45:46.373" v="467" actId="571"/>
          <ac:picMkLst>
            <pc:docMk/>
            <pc:sldMk cId="3491213270" sldId="606"/>
            <ac:picMk id="77" creationId="{25F61C96-F693-A219-42F2-061FF16B1E01}"/>
          </ac:picMkLst>
        </pc:picChg>
        <pc:picChg chg="mod">
          <ac:chgData name="Longueira Ángel" userId="98b170fc-3060-491c-afc1-cd88fa0a9cd4" providerId="ADAL" clId="{65E0CCF0-62E7-4C15-A857-552D6885B3B8}" dt="2022-08-30T16:45:46.373" v="467" actId="571"/>
          <ac:picMkLst>
            <pc:docMk/>
            <pc:sldMk cId="3491213270" sldId="606"/>
            <ac:picMk id="87" creationId="{0B8B8DBE-0D2F-0CB9-F81D-556034BBD0BD}"/>
          </ac:picMkLst>
        </pc:picChg>
        <pc:picChg chg="mod">
          <ac:chgData name="Longueira Ángel" userId="98b170fc-3060-491c-afc1-cd88fa0a9cd4" providerId="ADAL" clId="{65E0CCF0-62E7-4C15-A857-552D6885B3B8}" dt="2022-08-30T16:45:46.373" v="467" actId="571"/>
          <ac:picMkLst>
            <pc:docMk/>
            <pc:sldMk cId="3491213270" sldId="606"/>
            <ac:picMk id="106" creationId="{41B6B719-EF7A-25CD-594D-F7B0EFF25FFF}"/>
          </ac:picMkLst>
        </pc:picChg>
        <pc:picChg chg="mod">
          <ac:chgData name="Longueira Ángel" userId="98b170fc-3060-491c-afc1-cd88fa0a9cd4" providerId="ADAL" clId="{65E0CCF0-62E7-4C15-A857-552D6885B3B8}" dt="2022-08-30T16:45:46.373" v="467" actId="571"/>
          <ac:picMkLst>
            <pc:docMk/>
            <pc:sldMk cId="3491213270" sldId="606"/>
            <ac:picMk id="110" creationId="{4BB9A01D-E879-CF40-1EFE-F41D7066504A}"/>
          </ac:picMkLst>
        </pc:picChg>
      </pc:sldChg>
      <pc:sldChg chg="mod ord modShow">
        <pc:chgData name="Longueira Ángel" userId="98b170fc-3060-491c-afc1-cd88fa0a9cd4" providerId="ADAL" clId="{65E0CCF0-62E7-4C15-A857-552D6885B3B8}" dt="2022-08-30T21:23:49.749" v="596"/>
        <pc:sldMkLst>
          <pc:docMk/>
          <pc:sldMk cId="125400096" sldId="607"/>
        </pc:sldMkLst>
      </pc:sldChg>
      <pc:sldChg chg="del">
        <pc:chgData name="Longueira Ángel" userId="98b170fc-3060-491c-afc1-cd88fa0a9cd4" providerId="ADAL" clId="{65E0CCF0-62E7-4C15-A857-552D6885B3B8}" dt="2022-09-02T10:53:26.192" v="2739" actId="47"/>
        <pc:sldMkLst>
          <pc:docMk/>
          <pc:sldMk cId="4076082786" sldId="627"/>
        </pc:sldMkLst>
      </pc:sldChg>
      <pc:sldChg chg="modNotesTx">
        <pc:chgData name="Longueira Ángel" userId="98b170fc-3060-491c-afc1-cd88fa0a9cd4" providerId="ADAL" clId="{65E0CCF0-62E7-4C15-A857-552D6885B3B8}" dt="2022-09-07T09:47:45.607" v="6506" actId="20577"/>
        <pc:sldMkLst>
          <pc:docMk/>
          <pc:sldMk cId="1027167997" sldId="628"/>
        </pc:sldMkLst>
      </pc:sldChg>
      <pc:sldChg chg="addSp delSp modSp mod delAnim modAnim modNotesTx">
        <pc:chgData name="Longueira Ángel" userId="98b170fc-3060-491c-afc1-cd88fa0a9cd4" providerId="ADAL" clId="{65E0CCF0-62E7-4C15-A857-552D6885B3B8}" dt="2022-09-07T18:07:07.925" v="10955"/>
        <pc:sldMkLst>
          <pc:docMk/>
          <pc:sldMk cId="4069815846" sldId="639"/>
        </pc:sldMkLst>
        <pc:spChg chg="del">
          <ac:chgData name="Longueira Ángel" userId="98b170fc-3060-491c-afc1-cd88fa0a9cd4" providerId="ADAL" clId="{65E0CCF0-62E7-4C15-A857-552D6885B3B8}" dt="2022-09-02T05:38:38.300" v="1662" actId="478"/>
          <ac:spMkLst>
            <pc:docMk/>
            <pc:sldMk cId="4069815846" sldId="639"/>
            <ac:spMk id="4" creationId="{3D2659D0-86F0-A56E-ABC7-F47BA138ADC6}"/>
          </ac:spMkLst>
        </pc:spChg>
        <pc:spChg chg="del">
          <ac:chgData name="Longueira Ángel" userId="98b170fc-3060-491c-afc1-cd88fa0a9cd4" providerId="ADAL" clId="{65E0CCF0-62E7-4C15-A857-552D6885B3B8}" dt="2022-09-02T05:38:38.300" v="1662" actId="478"/>
          <ac:spMkLst>
            <pc:docMk/>
            <pc:sldMk cId="4069815846" sldId="639"/>
            <ac:spMk id="5" creationId="{CA83ECFC-BB68-3262-3AF4-D230E95EC28B}"/>
          </ac:spMkLst>
        </pc:spChg>
        <pc:spChg chg="add del mod">
          <ac:chgData name="Longueira Ángel" userId="98b170fc-3060-491c-afc1-cd88fa0a9cd4" providerId="ADAL" clId="{65E0CCF0-62E7-4C15-A857-552D6885B3B8}" dt="2022-09-07T10:00:29.127" v="8594"/>
          <ac:spMkLst>
            <pc:docMk/>
            <pc:sldMk cId="4069815846" sldId="639"/>
            <ac:spMk id="9" creationId="{954DA107-30F3-A5A3-E692-880C0E73A95F}"/>
          </ac:spMkLst>
        </pc:spChg>
        <pc:spChg chg="add del mod">
          <ac:chgData name="Longueira Ángel" userId="98b170fc-3060-491c-afc1-cd88fa0a9cd4" providerId="ADAL" clId="{65E0CCF0-62E7-4C15-A857-552D6885B3B8}" dt="2022-09-07T10:00:28.713" v="8593"/>
          <ac:spMkLst>
            <pc:docMk/>
            <pc:sldMk cId="4069815846" sldId="639"/>
            <ac:spMk id="10" creationId="{15FAD368-79F4-C585-0D44-0A6E4DE2DF67}"/>
          </ac:spMkLst>
        </pc:spChg>
        <pc:spChg chg="add del mod">
          <ac:chgData name="Longueira Ángel" userId="98b170fc-3060-491c-afc1-cd88fa0a9cd4" providerId="ADAL" clId="{65E0CCF0-62E7-4C15-A857-552D6885B3B8}" dt="2022-09-07T10:00:32.085" v="8596"/>
          <ac:spMkLst>
            <pc:docMk/>
            <pc:sldMk cId="4069815846" sldId="639"/>
            <ac:spMk id="11" creationId="{FB637238-B273-504B-8EA3-02B38C4E5368}"/>
          </ac:spMkLst>
        </pc:spChg>
        <pc:spChg chg="mod">
          <ac:chgData name="Longueira Ángel" userId="98b170fc-3060-491c-afc1-cd88fa0a9cd4" providerId="ADAL" clId="{65E0CCF0-62E7-4C15-A857-552D6885B3B8}" dt="2022-09-06T10:58:12.385" v="3569" actId="113"/>
          <ac:spMkLst>
            <pc:docMk/>
            <pc:sldMk cId="4069815846" sldId="639"/>
            <ac:spMk id="19" creationId="{F67EF8DE-3B0B-92F4-2F38-C8AF65EEDB89}"/>
          </ac:spMkLst>
        </pc:spChg>
        <pc:spChg chg="del">
          <ac:chgData name="Longueira Ángel" userId="98b170fc-3060-491c-afc1-cd88fa0a9cd4" providerId="ADAL" clId="{65E0CCF0-62E7-4C15-A857-552D6885B3B8}" dt="2022-09-02T05:38:38.300" v="1662" actId="478"/>
          <ac:spMkLst>
            <pc:docMk/>
            <pc:sldMk cId="4069815846" sldId="639"/>
            <ac:spMk id="20" creationId="{1FBAFFD2-406B-E721-2E6D-373F2C164754}"/>
          </ac:spMkLst>
        </pc:spChg>
        <pc:spChg chg="del">
          <ac:chgData name="Longueira Ángel" userId="98b170fc-3060-491c-afc1-cd88fa0a9cd4" providerId="ADAL" clId="{65E0CCF0-62E7-4C15-A857-552D6885B3B8}" dt="2022-09-02T05:38:38.300" v="1662" actId="478"/>
          <ac:spMkLst>
            <pc:docMk/>
            <pc:sldMk cId="4069815846" sldId="639"/>
            <ac:spMk id="21" creationId="{30C908A2-C3F2-C928-439E-2EF22EF01805}"/>
          </ac:spMkLst>
        </pc:spChg>
        <pc:spChg chg="del">
          <ac:chgData name="Longueira Ángel" userId="98b170fc-3060-491c-afc1-cd88fa0a9cd4" providerId="ADAL" clId="{65E0CCF0-62E7-4C15-A857-552D6885B3B8}" dt="2022-09-02T05:38:38.300" v="1662" actId="478"/>
          <ac:spMkLst>
            <pc:docMk/>
            <pc:sldMk cId="4069815846" sldId="639"/>
            <ac:spMk id="22" creationId="{5DFE0DBC-66D4-55D3-8D88-8BAA10684F5F}"/>
          </ac:spMkLst>
        </pc:spChg>
        <pc:spChg chg="del">
          <ac:chgData name="Longueira Ángel" userId="98b170fc-3060-491c-afc1-cd88fa0a9cd4" providerId="ADAL" clId="{65E0CCF0-62E7-4C15-A857-552D6885B3B8}" dt="2022-09-02T05:38:38.300" v="1662" actId="478"/>
          <ac:spMkLst>
            <pc:docMk/>
            <pc:sldMk cId="4069815846" sldId="639"/>
            <ac:spMk id="23" creationId="{9DE419B9-066A-D3CC-36AB-16B5D7FF4A9A}"/>
          </ac:spMkLst>
        </pc:spChg>
        <pc:spChg chg="del">
          <ac:chgData name="Longueira Ángel" userId="98b170fc-3060-491c-afc1-cd88fa0a9cd4" providerId="ADAL" clId="{65E0CCF0-62E7-4C15-A857-552D6885B3B8}" dt="2022-09-02T05:38:38.300" v="1662" actId="478"/>
          <ac:spMkLst>
            <pc:docMk/>
            <pc:sldMk cId="4069815846" sldId="639"/>
            <ac:spMk id="24" creationId="{CDE05340-993F-83B9-C7AB-1C181B939228}"/>
          </ac:spMkLst>
        </pc:spChg>
        <pc:spChg chg="del">
          <ac:chgData name="Longueira Ángel" userId="98b170fc-3060-491c-afc1-cd88fa0a9cd4" providerId="ADAL" clId="{65E0CCF0-62E7-4C15-A857-552D6885B3B8}" dt="2022-09-02T05:38:38.300" v="1662" actId="478"/>
          <ac:spMkLst>
            <pc:docMk/>
            <pc:sldMk cId="4069815846" sldId="639"/>
            <ac:spMk id="25" creationId="{AD65CB38-3ED8-8C9A-4A41-A824E27B4C29}"/>
          </ac:spMkLst>
        </pc:spChg>
        <pc:spChg chg="del">
          <ac:chgData name="Longueira Ángel" userId="98b170fc-3060-491c-afc1-cd88fa0a9cd4" providerId="ADAL" clId="{65E0CCF0-62E7-4C15-A857-552D6885B3B8}" dt="2022-09-02T05:38:38.300" v="1662" actId="478"/>
          <ac:spMkLst>
            <pc:docMk/>
            <pc:sldMk cId="4069815846" sldId="639"/>
            <ac:spMk id="26" creationId="{B35F9460-0A67-E68C-E065-1EA72DFB62C9}"/>
          </ac:spMkLst>
        </pc:spChg>
        <pc:spChg chg="del">
          <ac:chgData name="Longueira Ángel" userId="98b170fc-3060-491c-afc1-cd88fa0a9cd4" providerId="ADAL" clId="{65E0CCF0-62E7-4C15-A857-552D6885B3B8}" dt="2022-09-02T05:38:38.300" v="1662" actId="478"/>
          <ac:spMkLst>
            <pc:docMk/>
            <pc:sldMk cId="4069815846" sldId="639"/>
            <ac:spMk id="27" creationId="{EC348B67-0E77-243B-BDC6-9AAFD8B8FE5F}"/>
          </ac:spMkLst>
        </pc:spChg>
        <pc:spChg chg="del">
          <ac:chgData name="Longueira Ángel" userId="98b170fc-3060-491c-afc1-cd88fa0a9cd4" providerId="ADAL" clId="{65E0CCF0-62E7-4C15-A857-552D6885B3B8}" dt="2022-09-02T05:38:38.300" v="1662" actId="478"/>
          <ac:spMkLst>
            <pc:docMk/>
            <pc:sldMk cId="4069815846" sldId="639"/>
            <ac:spMk id="29" creationId="{EDFAD819-64C0-3F92-DEEF-D152BA2FED8B}"/>
          </ac:spMkLst>
        </pc:spChg>
        <pc:spChg chg="del">
          <ac:chgData name="Longueira Ángel" userId="98b170fc-3060-491c-afc1-cd88fa0a9cd4" providerId="ADAL" clId="{65E0CCF0-62E7-4C15-A857-552D6885B3B8}" dt="2022-09-02T05:38:38.300" v="1662" actId="478"/>
          <ac:spMkLst>
            <pc:docMk/>
            <pc:sldMk cId="4069815846" sldId="639"/>
            <ac:spMk id="30" creationId="{0528BDD5-F9A0-2135-1F31-4437FF88A1EF}"/>
          </ac:spMkLst>
        </pc:spChg>
        <pc:spChg chg="add mod">
          <ac:chgData name="Longueira Ángel" userId="98b170fc-3060-491c-afc1-cd88fa0a9cd4" providerId="ADAL" clId="{65E0CCF0-62E7-4C15-A857-552D6885B3B8}" dt="2022-09-06T11:00:58.835" v="3617" actId="20577"/>
          <ac:spMkLst>
            <pc:docMk/>
            <pc:sldMk cId="4069815846" sldId="639"/>
            <ac:spMk id="32" creationId="{EFE3DD79-D4D6-3EBC-304F-BBC5BA6CED8D}"/>
          </ac:spMkLst>
        </pc:spChg>
        <pc:spChg chg="add mod">
          <ac:chgData name="Longueira Ángel" userId="98b170fc-3060-491c-afc1-cd88fa0a9cd4" providerId="ADAL" clId="{65E0CCF0-62E7-4C15-A857-552D6885B3B8}" dt="2022-09-06T11:02:22.451" v="3620" actId="20577"/>
          <ac:spMkLst>
            <pc:docMk/>
            <pc:sldMk cId="4069815846" sldId="639"/>
            <ac:spMk id="34" creationId="{CD51BA2C-8054-DE8C-B9CF-5346A5F87DED}"/>
          </ac:spMkLst>
        </pc:spChg>
        <pc:spChg chg="add mod">
          <ac:chgData name="Longueira Ángel" userId="98b170fc-3060-491c-afc1-cd88fa0a9cd4" providerId="ADAL" clId="{65E0CCF0-62E7-4C15-A857-552D6885B3B8}" dt="2022-09-06T11:02:56.914" v="3623" actId="20577"/>
          <ac:spMkLst>
            <pc:docMk/>
            <pc:sldMk cId="4069815846" sldId="639"/>
            <ac:spMk id="35" creationId="{003191C3-50F6-E3A9-27BA-AF69EFC93510}"/>
          </ac:spMkLst>
        </pc:spChg>
        <pc:spChg chg="add mod">
          <ac:chgData name="Longueira Ángel" userId="98b170fc-3060-491c-afc1-cd88fa0a9cd4" providerId="ADAL" clId="{65E0CCF0-62E7-4C15-A857-552D6885B3B8}" dt="2022-09-06T11:05:09.734" v="3664" actId="20577"/>
          <ac:spMkLst>
            <pc:docMk/>
            <pc:sldMk cId="4069815846" sldId="639"/>
            <ac:spMk id="36" creationId="{9BCF7CF2-AD06-F030-3828-51D11E33F21E}"/>
          </ac:spMkLst>
        </pc:spChg>
        <pc:cxnChg chg="del mod">
          <ac:chgData name="Longueira Ángel" userId="98b170fc-3060-491c-afc1-cd88fa0a9cd4" providerId="ADAL" clId="{65E0CCF0-62E7-4C15-A857-552D6885B3B8}" dt="2022-09-02T05:38:38.300" v="1662" actId="478"/>
          <ac:cxnSpMkLst>
            <pc:docMk/>
            <pc:sldMk cId="4069815846" sldId="639"/>
            <ac:cxnSpMk id="28" creationId="{109EA66C-14C3-569C-8345-775E9B03E5CB}"/>
          </ac:cxnSpMkLst>
        </pc:cxnChg>
        <pc:cxnChg chg="del mod">
          <ac:chgData name="Longueira Ángel" userId="98b170fc-3060-491c-afc1-cd88fa0a9cd4" providerId="ADAL" clId="{65E0CCF0-62E7-4C15-A857-552D6885B3B8}" dt="2022-09-02T05:38:38.300" v="1662" actId="478"/>
          <ac:cxnSpMkLst>
            <pc:docMk/>
            <pc:sldMk cId="4069815846" sldId="639"/>
            <ac:cxnSpMk id="31" creationId="{4BF4E5E8-1A7D-06BC-4385-10BF27C8DDB4}"/>
          </ac:cxnSpMkLst>
        </pc:cxnChg>
        <pc:cxnChg chg="del mod">
          <ac:chgData name="Longueira Ángel" userId="98b170fc-3060-491c-afc1-cd88fa0a9cd4" providerId="ADAL" clId="{65E0CCF0-62E7-4C15-A857-552D6885B3B8}" dt="2022-09-02T05:38:38.300" v="1662" actId="478"/>
          <ac:cxnSpMkLst>
            <pc:docMk/>
            <pc:sldMk cId="4069815846" sldId="639"/>
            <ac:cxnSpMk id="33" creationId="{B94F4D16-F312-B7D5-0C0C-06194E9D8C7C}"/>
          </ac:cxnSpMkLst>
        </pc:cxnChg>
        <pc:cxnChg chg="del mod">
          <ac:chgData name="Longueira Ángel" userId="98b170fc-3060-491c-afc1-cd88fa0a9cd4" providerId="ADAL" clId="{65E0CCF0-62E7-4C15-A857-552D6885B3B8}" dt="2022-09-02T05:38:38.300" v="1662" actId="478"/>
          <ac:cxnSpMkLst>
            <pc:docMk/>
            <pc:sldMk cId="4069815846" sldId="639"/>
            <ac:cxnSpMk id="40" creationId="{180A66BA-0BBF-D539-CDB5-047725510720}"/>
          </ac:cxnSpMkLst>
        </pc:cxnChg>
      </pc:sldChg>
      <pc:sldChg chg="mod ord modShow">
        <pc:chgData name="Longueira Ángel" userId="98b170fc-3060-491c-afc1-cd88fa0a9cd4" providerId="ADAL" clId="{65E0CCF0-62E7-4C15-A857-552D6885B3B8}" dt="2022-08-30T21:23:35.090" v="593"/>
        <pc:sldMkLst>
          <pc:docMk/>
          <pc:sldMk cId="719080790" sldId="644"/>
        </pc:sldMkLst>
      </pc:sldChg>
      <pc:sldChg chg="addSp delSp modSp mod ord delAnim modAnim">
        <pc:chgData name="Longueira Ángel" userId="98b170fc-3060-491c-afc1-cd88fa0a9cd4" providerId="ADAL" clId="{65E0CCF0-62E7-4C15-A857-552D6885B3B8}" dt="2022-09-06T09:45:32.981" v="3346"/>
        <pc:sldMkLst>
          <pc:docMk/>
          <pc:sldMk cId="1167872096" sldId="646"/>
        </pc:sldMkLst>
        <pc:spChg chg="add mod">
          <ac:chgData name="Longueira Ángel" userId="98b170fc-3060-491c-afc1-cd88fa0a9cd4" providerId="ADAL" clId="{65E0CCF0-62E7-4C15-A857-552D6885B3B8}" dt="2022-08-30T21:43:11.729" v="740" actId="1076"/>
          <ac:spMkLst>
            <pc:docMk/>
            <pc:sldMk cId="1167872096" sldId="646"/>
            <ac:spMk id="11" creationId="{BC93F5BA-66E4-16CD-BF09-CFC5004143E1}"/>
          </ac:spMkLst>
        </pc:spChg>
        <pc:spChg chg="add mod">
          <ac:chgData name="Longueira Ángel" userId="98b170fc-3060-491c-afc1-cd88fa0a9cd4" providerId="ADAL" clId="{65E0CCF0-62E7-4C15-A857-552D6885B3B8}" dt="2022-09-06T09:45:20.310" v="3332" actId="1076"/>
          <ac:spMkLst>
            <pc:docMk/>
            <pc:sldMk cId="1167872096" sldId="646"/>
            <ac:spMk id="13" creationId="{05498DDB-5F86-93F9-ECD7-609F200104DD}"/>
          </ac:spMkLst>
        </pc:spChg>
        <pc:spChg chg="mod">
          <ac:chgData name="Longueira Ángel" userId="98b170fc-3060-491c-afc1-cd88fa0a9cd4" providerId="ADAL" clId="{65E0CCF0-62E7-4C15-A857-552D6885B3B8}" dt="2022-09-06T09:33:48.395" v="3219" actId="1076"/>
          <ac:spMkLst>
            <pc:docMk/>
            <pc:sldMk cId="1167872096" sldId="646"/>
            <ac:spMk id="15" creationId="{36867661-BC26-C7F6-1850-F46D05AC8B26}"/>
          </ac:spMkLst>
        </pc:spChg>
        <pc:spChg chg="add mod">
          <ac:chgData name="Longueira Ángel" userId="98b170fc-3060-491c-afc1-cd88fa0a9cd4" providerId="ADAL" clId="{65E0CCF0-62E7-4C15-A857-552D6885B3B8}" dt="2022-09-06T09:45:20.544" v="3333" actId="1076"/>
          <ac:spMkLst>
            <pc:docMk/>
            <pc:sldMk cId="1167872096" sldId="646"/>
            <ac:spMk id="16" creationId="{F1C1BC21-EBC0-BACF-7055-5A5F4E17A7E7}"/>
          </ac:spMkLst>
        </pc:spChg>
        <pc:spChg chg="add mod">
          <ac:chgData name="Longueira Ángel" userId="98b170fc-3060-491c-afc1-cd88fa0a9cd4" providerId="ADAL" clId="{65E0CCF0-62E7-4C15-A857-552D6885B3B8}" dt="2022-09-06T09:45:20.826" v="3334" actId="1076"/>
          <ac:spMkLst>
            <pc:docMk/>
            <pc:sldMk cId="1167872096" sldId="646"/>
            <ac:spMk id="17" creationId="{6A8F90F6-6CA7-7706-84BA-B1865221799C}"/>
          </ac:spMkLst>
        </pc:spChg>
        <pc:spChg chg="add mod">
          <ac:chgData name="Longueira Ángel" userId="98b170fc-3060-491c-afc1-cd88fa0a9cd4" providerId="ADAL" clId="{65E0CCF0-62E7-4C15-A857-552D6885B3B8}" dt="2022-09-06T09:45:21.171" v="3335" actId="1076"/>
          <ac:spMkLst>
            <pc:docMk/>
            <pc:sldMk cId="1167872096" sldId="646"/>
            <ac:spMk id="19" creationId="{0BBB5C9D-E010-6A94-04A5-D1BB154FA378}"/>
          </ac:spMkLst>
        </pc:spChg>
        <pc:spChg chg="mod">
          <ac:chgData name="Longueira Ángel" userId="98b170fc-3060-491c-afc1-cd88fa0a9cd4" providerId="ADAL" clId="{65E0CCF0-62E7-4C15-A857-552D6885B3B8}" dt="2022-09-06T09:36:11.692" v="3242"/>
          <ac:spMkLst>
            <pc:docMk/>
            <pc:sldMk cId="1167872096" sldId="646"/>
            <ac:spMk id="22" creationId="{7DCF19C6-41CD-4915-7B2A-2F820BEE3567}"/>
          </ac:spMkLst>
        </pc:spChg>
        <pc:spChg chg="mod">
          <ac:chgData name="Longueira Ángel" userId="98b170fc-3060-491c-afc1-cd88fa0a9cd4" providerId="ADAL" clId="{65E0CCF0-62E7-4C15-A857-552D6885B3B8}" dt="2022-09-06T09:36:11.692" v="3242"/>
          <ac:spMkLst>
            <pc:docMk/>
            <pc:sldMk cId="1167872096" sldId="646"/>
            <ac:spMk id="23" creationId="{816C63A1-8090-BE8A-AB35-A5CFA218FBEC}"/>
          </ac:spMkLst>
        </pc:spChg>
        <pc:grpChg chg="add mod ord">
          <ac:chgData name="Longueira Ángel" userId="98b170fc-3060-491c-afc1-cd88fa0a9cd4" providerId="ADAL" clId="{65E0CCF0-62E7-4C15-A857-552D6885B3B8}" dt="2022-09-06T09:39:22.651" v="3286" actId="1076"/>
          <ac:grpSpMkLst>
            <pc:docMk/>
            <pc:sldMk cId="1167872096" sldId="646"/>
            <ac:grpSpMk id="20" creationId="{ECE6DFB7-90A1-0FC7-CF29-5D7493380435}"/>
          </ac:grpSpMkLst>
        </pc:grpChg>
        <pc:picChg chg="mod">
          <ac:chgData name="Longueira Ángel" userId="98b170fc-3060-491c-afc1-cd88fa0a9cd4" providerId="ADAL" clId="{65E0CCF0-62E7-4C15-A857-552D6885B3B8}" dt="2022-09-06T09:45:21.853" v="3337" actId="1076"/>
          <ac:picMkLst>
            <pc:docMk/>
            <pc:sldMk cId="1167872096" sldId="646"/>
            <ac:picMk id="6" creationId="{D83F981E-6C9D-B86B-D444-06DC16FC5E03}"/>
          </ac:picMkLst>
        </pc:picChg>
        <pc:picChg chg="mod">
          <ac:chgData name="Longueira Ángel" userId="98b170fc-3060-491c-afc1-cd88fa0a9cd4" providerId="ADAL" clId="{65E0CCF0-62E7-4C15-A857-552D6885B3B8}" dt="2022-09-06T09:45:22.576" v="3339" actId="1076"/>
          <ac:picMkLst>
            <pc:docMk/>
            <pc:sldMk cId="1167872096" sldId="646"/>
            <ac:picMk id="8" creationId="{2A378334-E2E7-9E09-9DC1-5D663E5E1EAB}"/>
          </ac:picMkLst>
        </pc:picChg>
        <pc:picChg chg="mod">
          <ac:chgData name="Longueira Ángel" userId="98b170fc-3060-491c-afc1-cd88fa0a9cd4" providerId="ADAL" clId="{65E0CCF0-62E7-4C15-A857-552D6885B3B8}" dt="2022-09-06T09:45:22.795" v="3340" actId="1076"/>
          <ac:picMkLst>
            <pc:docMk/>
            <pc:sldMk cId="1167872096" sldId="646"/>
            <ac:picMk id="10" creationId="{D741BF21-0A32-C588-C0C7-04E0E1461CE1}"/>
          </ac:picMkLst>
        </pc:picChg>
        <pc:picChg chg="del mod">
          <ac:chgData name="Longueira Ángel" userId="98b170fc-3060-491c-afc1-cd88fa0a9cd4" providerId="ADAL" clId="{65E0CCF0-62E7-4C15-A857-552D6885B3B8}" dt="2022-09-06T09:40:56.040" v="3297" actId="478"/>
          <ac:picMkLst>
            <pc:docMk/>
            <pc:sldMk cId="1167872096" sldId="646"/>
            <ac:picMk id="12" creationId="{90D2D32C-1543-0FEE-85BC-C40CAC10B369}"/>
          </ac:picMkLst>
        </pc:picChg>
        <pc:picChg chg="mod">
          <ac:chgData name="Longueira Ángel" userId="98b170fc-3060-491c-afc1-cd88fa0a9cd4" providerId="ADAL" clId="{65E0CCF0-62E7-4C15-A857-552D6885B3B8}" dt="2022-09-06T09:45:23.376" v="3341" actId="1076"/>
          <ac:picMkLst>
            <pc:docMk/>
            <pc:sldMk cId="1167872096" sldId="646"/>
            <ac:picMk id="14" creationId="{C57AB58D-2747-5350-2742-08B9FBACBDB9}"/>
          </ac:picMkLst>
        </pc:picChg>
        <pc:picChg chg="mod">
          <ac:chgData name="Longueira Ángel" userId="98b170fc-3060-491c-afc1-cd88fa0a9cd4" providerId="ADAL" clId="{65E0CCF0-62E7-4C15-A857-552D6885B3B8}" dt="2022-09-06T09:45:28.161" v="3345" actId="1076"/>
          <ac:picMkLst>
            <pc:docMk/>
            <pc:sldMk cId="1167872096" sldId="646"/>
            <ac:picMk id="18" creationId="{76B3F3E8-56AB-EE44-BD9E-CFBC751E6A9D}"/>
          </ac:picMkLst>
        </pc:picChg>
        <pc:picChg chg="mod">
          <ac:chgData name="Longueira Ángel" userId="98b170fc-3060-491c-afc1-cd88fa0a9cd4" providerId="ADAL" clId="{65E0CCF0-62E7-4C15-A857-552D6885B3B8}" dt="2022-09-06T09:36:11.692" v="3242"/>
          <ac:picMkLst>
            <pc:docMk/>
            <pc:sldMk cId="1167872096" sldId="646"/>
            <ac:picMk id="21" creationId="{046BDA1B-87BC-7C74-FD96-6A81325CF6E4}"/>
          </ac:picMkLst>
        </pc:picChg>
      </pc:sldChg>
      <pc:sldChg chg="addSp delSp modSp mod ord modNotesTx">
        <pc:chgData name="Longueira Ángel" userId="98b170fc-3060-491c-afc1-cd88fa0a9cd4" providerId="ADAL" clId="{65E0CCF0-62E7-4C15-A857-552D6885B3B8}" dt="2022-09-07T18:41:27.082" v="11192" actId="1076"/>
        <pc:sldMkLst>
          <pc:docMk/>
          <pc:sldMk cId="2477471284" sldId="653"/>
        </pc:sldMkLst>
        <pc:picChg chg="ord">
          <ac:chgData name="Longueira Ángel" userId="98b170fc-3060-491c-afc1-cd88fa0a9cd4" providerId="ADAL" clId="{65E0CCF0-62E7-4C15-A857-552D6885B3B8}" dt="2022-09-07T18:38:11.191" v="11178" actId="166"/>
          <ac:picMkLst>
            <pc:docMk/>
            <pc:sldMk cId="2477471284" sldId="653"/>
            <ac:picMk id="6" creationId="{5D614840-0BBF-31B2-8FA5-B9D498EB21F4}"/>
          </ac:picMkLst>
        </pc:picChg>
        <pc:picChg chg="add del mod ord">
          <ac:chgData name="Longueira Ángel" userId="98b170fc-3060-491c-afc1-cd88fa0a9cd4" providerId="ADAL" clId="{65E0CCF0-62E7-4C15-A857-552D6885B3B8}" dt="2022-09-07T18:41:17.462" v="11187" actId="478"/>
          <ac:picMkLst>
            <pc:docMk/>
            <pc:sldMk cId="2477471284" sldId="653"/>
            <ac:picMk id="7" creationId="{91B05FD7-304D-7ED9-3379-C974DE61BC3F}"/>
          </ac:picMkLst>
        </pc:picChg>
        <pc:picChg chg="del">
          <ac:chgData name="Longueira Ángel" userId="98b170fc-3060-491c-afc1-cd88fa0a9cd4" providerId="ADAL" clId="{65E0CCF0-62E7-4C15-A857-552D6885B3B8}" dt="2022-09-07T18:40:18.982" v="11179" actId="478"/>
          <ac:picMkLst>
            <pc:docMk/>
            <pc:sldMk cId="2477471284" sldId="653"/>
            <ac:picMk id="8" creationId="{29D63460-F45B-1EE6-1705-A73DC48DFA7B}"/>
          </ac:picMkLst>
        </pc:picChg>
        <pc:picChg chg="add mod">
          <ac:chgData name="Longueira Ángel" userId="98b170fc-3060-491c-afc1-cd88fa0a9cd4" providerId="ADAL" clId="{65E0CCF0-62E7-4C15-A857-552D6885B3B8}" dt="2022-09-07T18:41:27.082" v="11192" actId="1076"/>
          <ac:picMkLst>
            <pc:docMk/>
            <pc:sldMk cId="2477471284" sldId="653"/>
            <ac:picMk id="16" creationId="{69964253-E330-0636-45BE-FEE3EF422F56}"/>
          </ac:picMkLst>
        </pc:picChg>
      </pc:sldChg>
      <pc:sldChg chg="modSp mod">
        <pc:chgData name="Longueira Ángel" userId="98b170fc-3060-491c-afc1-cd88fa0a9cd4" providerId="ADAL" clId="{65E0CCF0-62E7-4C15-A857-552D6885B3B8}" dt="2022-09-06T14:02:01.255" v="3878" actId="20577"/>
        <pc:sldMkLst>
          <pc:docMk/>
          <pc:sldMk cId="2540402915" sldId="657"/>
        </pc:sldMkLst>
        <pc:spChg chg="mod">
          <ac:chgData name="Longueira Ángel" userId="98b170fc-3060-491c-afc1-cd88fa0a9cd4" providerId="ADAL" clId="{65E0CCF0-62E7-4C15-A857-552D6885B3B8}" dt="2022-08-30T21:31:51.697" v="666" actId="20577"/>
          <ac:spMkLst>
            <pc:docMk/>
            <pc:sldMk cId="2540402915" sldId="657"/>
            <ac:spMk id="13" creationId="{AC247875-EEF7-44F0-BC29-2DD255E4CC3D}"/>
          </ac:spMkLst>
        </pc:spChg>
        <pc:spChg chg="mod">
          <ac:chgData name="Longueira Ángel" userId="98b170fc-3060-491c-afc1-cd88fa0a9cd4" providerId="ADAL" clId="{65E0CCF0-62E7-4C15-A857-552D6885B3B8}" dt="2022-09-06T14:02:01.255" v="3878" actId="20577"/>
          <ac:spMkLst>
            <pc:docMk/>
            <pc:sldMk cId="2540402915" sldId="657"/>
            <ac:spMk id="23" creationId="{C2914471-70E8-36C3-00A0-90511A9C25FC}"/>
          </ac:spMkLst>
        </pc:spChg>
      </pc:sldChg>
      <pc:sldChg chg="modSp mod modNotesTx">
        <pc:chgData name="Longueira Ángel" userId="98b170fc-3060-491c-afc1-cd88fa0a9cd4" providerId="ADAL" clId="{65E0CCF0-62E7-4C15-A857-552D6885B3B8}" dt="2022-09-07T18:08:18.683" v="11047" actId="313"/>
        <pc:sldMkLst>
          <pc:docMk/>
          <pc:sldMk cId="270776334" sldId="668"/>
        </pc:sldMkLst>
        <pc:spChg chg="mod">
          <ac:chgData name="Longueira Ángel" userId="98b170fc-3060-491c-afc1-cd88fa0a9cd4" providerId="ADAL" clId="{65E0CCF0-62E7-4C15-A857-552D6885B3B8}" dt="2022-09-06T13:27:06.627" v="3744" actId="20577"/>
          <ac:spMkLst>
            <pc:docMk/>
            <pc:sldMk cId="270776334" sldId="668"/>
            <ac:spMk id="44" creationId="{EFB02D97-F3D8-AB3E-B309-67303B13843D}"/>
          </ac:spMkLst>
        </pc:spChg>
        <pc:spChg chg="mod">
          <ac:chgData name="Longueira Ángel" userId="98b170fc-3060-491c-afc1-cd88fa0a9cd4" providerId="ADAL" clId="{65E0CCF0-62E7-4C15-A857-552D6885B3B8}" dt="2022-09-01T07:35:47.716" v="1642" actId="1076"/>
          <ac:spMkLst>
            <pc:docMk/>
            <pc:sldMk cId="270776334" sldId="668"/>
            <ac:spMk id="81" creationId="{2FEDBB97-0BC7-4162-9FF2-DC3891D70AA2}"/>
          </ac:spMkLst>
        </pc:spChg>
        <pc:spChg chg="mod">
          <ac:chgData name="Longueira Ángel" userId="98b170fc-3060-491c-afc1-cd88fa0a9cd4" providerId="ADAL" clId="{65E0CCF0-62E7-4C15-A857-552D6885B3B8}" dt="2022-09-07T10:33:59.791" v="10784" actId="6549"/>
          <ac:spMkLst>
            <pc:docMk/>
            <pc:sldMk cId="270776334" sldId="668"/>
            <ac:spMk id="126" creationId="{6B666B18-42CF-0E7E-3103-A263D2216C54}"/>
          </ac:spMkLst>
        </pc:spChg>
        <pc:spChg chg="mod">
          <ac:chgData name="Longueira Ángel" userId="98b170fc-3060-491c-afc1-cd88fa0a9cd4" providerId="ADAL" clId="{65E0CCF0-62E7-4C15-A857-552D6885B3B8}" dt="2022-09-07T10:34:08.160" v="10788" actId="1038"/>
          <ac:spMkLst>
            <pc:docMk/>
            <pc:sldMk cId="270776334" sldId="668"/>
            <ac:spMk id="128" creationId="{63CD72EE-0643-2DF0-CB19-1D29F71AF7CF}"/>
          </ac:spMkLst>
        </pc:spChg>
      </pc:sldChg>
      <pc:sldChg chg="modSp mod ord modAnim modNotesTx">
        <pc:chgData name="Longueira Ángel" userId="98b170fc-3060-491c-afc1-cd88fa0a9cd4" providerId="ADAL" clId="{65E0CCF0-62E7-4C15-A857-552D6885B3B8}" dt="2022-09-08T06:54:16.159" v="11502" actId="20577"/>
        <pc:sldMkLst>
          <pc:docMk/>
          <pc:sldMk cId="515284915" sldId="671"/>
        </pc:sldMkLst>
        <pc:spChg chg="mod">
          <ac:chgData name="Longueira Ángel" userId="98b170fc-3060-491c-afc1-cd88fa0a9cd4" providerId="ADAL" clId="{65E0CCF0-62E7-4C15-A857-552D6885B3B8}" dt="2022-09-01T06:16:45.987" v="1174" actId="1036"/>
          <ac:spMkLst>
            <pc:docMk/>
            <pc:sldMk cId="515284915" sldId="671"/>
            <ac:spMk id="14" creationId="{4C93964D-7010-E6B7-A265-30D9974249FC}"/>
          </ac:spMkLst>
        </pc:spChg>
        <pc:spChg chg="mod">
          <ac:chgData name="Longueira Ángel" userId="98b170fc-3060-491c-afc1-cd88fa0a9cd4" providerId="ADAL" clId="{65E0CCF0-62E7-4C15-A857-552D6885B3B8}" dt="2022-09-01T06:16:45.987" v="1174" actId="1036"/>
          <ac:spMkLst>
            <pc:docMk/>
            <pc:sldMk cId="515284915" sldId="671"/>
            <ac:spMk id="19" creationId="{4FEFE3C1-6E52-4C01-A7E1-243C71E29D1C}"/>
          </ac:spMkLst>
        </pc:spChg>
        <pc:spChg chg="mod">
          <ac:chgData name="Longueira Ángel" userId="98b170fc-3060-491c-afc1-cd88fa0a9cd4" providerId="ADAL" clId="{65E0CCF0-62E7-4C15-A857-552D6885B3B8}" dt="2022-08-30T16:48:59.890" v="471" actId="1076"/>
          <ac:spMkLst>
            <pc:docMk/>
            <pc:sldMk cId="515284915" sldId="671"/>
            <ac:spMk id="30" creationId="{CB59150A-1143-3C15-EAF6-C95B230513EA}"/>
          </ac:spMkLst>
        </pc:spChg>
        <pc:spChg chg="mod">
          <ac:chgData name="Longueira Ángel" userId="98b170fc-3060-491c-afc1-cd88fa0a9cd4" providerId="ADAL" clId="{65E0CCF0-62E7-4C15-A857-552D6885B3B8}" dt="2022-09-02T06:34:26.885" v="1865" actId="1076"/>
          <ac:spMkLst>
            <pc:docMk/>
            <pc:sldMk cId="515284915" sldId="671"/>
            <ac:spMk id="61" creationId="{9E2E9D8D-5EC8-0E26-EF6D-79C6886B6CA2}"/>
          </ac:spMkLst>
        </pc:spChg>
        <pc:spChg chg="mod">
          <ac:chgData name="Longueira Ángel" userId="98b170fc-3060-491c-afc1-cd88fa0a9cd4" providerId="ADAL" clId="{65E0CCF0-62E7-4C15-A857-552D6885B3B8}" dt="2022-09-02T06:35:20.661" v="1872" actId="1076"/>
          <ac:spMkLst>
            <pc:docMk/>
            <pc:sldMk cId="515284915" sldId="671"/>
            <ac:spMk id="62" creationId="{9233E927-5670-151E-39EC-71F807695F76}"/>
          </ac:spMkLst>
        </pc:spChg>
        <pc:spChg chg="mod">
          <ac:chgData name="Longueira Ángel" userId="98b170fc-3060-491c-afc1-cd88fa0a9cd4" providerId="ADAL" clId="{65E0CCF0-62E7-4C15-A857-552D6885B3B8}" dt="2022-09-02T06:34:30.732" v="1866" actId="1076"/>
          <ac:spMkLst>
            <pc:docMk/>
            <pc:sldMk cId="515284915" sldId="671"/>
            <ac:spMk id="67" creationId="{B2ECC3E6-55F0-A52C-14D7-F1B9021780D0}"/>
          </ac:spMkLst>
        </pc:spChg>
        <pc:spChg chg="mod">
          <ac:chgData name="Longueira Ángel" userId="98b170fc-3060-491c-afc1-cd88fa0a9cd4" providerId="ADAL" clId="{65E0CCF0-62E7-4C15-A857-552D6885B3B8}" dt="2022-09-02T06:34:40.419" v="1868" actId="1076"/>
          <ac:spMkLst>
            <pc:docMk/>
            <pc:sldMk cId="515284915" sldId="671"/>
            <ac:spMk id="82" creationId="{CAE3AE8C-1981-297E-2F45-E14DEFD7A66A}"/>
          </ac:spMkLst>
        </pc:spChg>
        <pc:spChg chg="mod">
          <ac:chgData name="Longueira Ángel" userId="98b170fc-3060-491c-afc1-cd88fa0a9cd4" providerId="ADAL" clId="{65E0CCF0-62E7-4C15-A857-552D6885B3B8}" dt="2022-09-02T06:35:25.193" v="1873" actId="1076"/>
          <ac:spMkLst>
            <pc:docMk/>
            <pc:sldMk cId="515284915" sldId="671"/>
            <ac:spMk id="88" creationId="{8FCB77EB-6DAB-65B6-43E6-288C3056648D}"/>
          </ac:spMkLst>
        </pc:spChg>
        <pc:spChg chg="mod">
          <ac:chgData name="Longueira Ángel" userId="98b170fc-3060-491c-afc1-cd88fa0a9cd4" providerId="ADAL" clId="{65E0CCF0-62E7-4C15-A857-552D6885B3B8}" dt="2022-09-02T06:35:29.413" v="1874" actId="1076"/>
          <ac:spMkLst>
            <pc:docMk/>
            <pc:sldMk cId="515284915" sldId="671"/>
            <ac:spMk id="89" creationId="{13CA2D31-0743-B326-9061-D92898D19F46}"/>
          </ac:spMkLst>
        </pc:spChg>
        <pc:cxnChg chg="mod">
          <ac:chgData name="Longueira Ángel" userId="98b170fc-3060-491c-afc1-cd88fa0a9cd4" providerId="ADAL" clId="{65E0CCF0-62E7-4C15-A857-552D6885B3B8}" dt="2022-09-01T06:16:45.987" v="1174" actId="1036"/>
          <ac:cxnSpMkLst>
            <pc:docMk/>
            <pc:sldMk cId="515284915" sldId="671"/>
            <ac:cxnSpMk id="36" creationId="{285D4837-CCB5-C4C8-AAED-3E37EB9BB1CD}"/>
          </ac:cxnSpMkLst>
        </pc:cxnChg>
        <pc:cxnChg chg="mod">
          <ac:chgData name="Longueira Ángel" userId="98b170fc-3060-491c-afc1-cd88fa0a9cd4" providerId="ADAL" clId="{65E0CCF0-62E7-4C15-A857-552D6885B3B8}" dt="2022-09-01T06:16:45.987" v="1174" actId="1036"/>
          <ac:cxnSpMkLst>
            <pc:docMk/>
            <pc:sldMk cId="515284915" sldId="671"/>
            <ac:cxnSpMk id="44" creationId="{04D0A8F3-2604-6727-C276-BAD3F213DCE1}"/>
          </ac:cxnSpMkLst>
        </pc:cxnChg>
        <pc:cxnChg chg="mod">
          <ac:chgData name="Longueira Ángel" userId="98b170fc-3060-491c-afc1-cd88fa0a9cd4" providerId="ADAL" clId="{65E0CCF0-62E7-4C15-A857-552D6885B3B8}" dt="2022-09-02T06:34:30.732" v="1866" actId="1076"/>
          <ac:cxnSpMkLst>
            <pc:docMk/>
            <pc:sldMk cId="515284915" sldId="671"/>
            <ac:cxnSpMk id="58" creationId="{65B633CA-9CC2-1CD8-0837-A1224EDDB3A2}"/>
          </ac:cxnSpMkLst>
        </pc:cxnChg>
        <pc:cxnChg chg="mod">
          <ac:chgData name="Longueira Ángel" userId="98b170fc-3060-491c-afc1-cd88fa0a9cd4" providerId="ADAL" clId="{65E0CCF0-62E7-4C15-A857-552D6885B3B8}" dt="2022-09-02T06:34:49.645" v="1870" actId="14100"/>
          <ac:cxnSpMkLst>
            <pc:docMk/>
            <pc:sldMk cId="515284915" sldId="671"/>
            <ac:cxnSpMk id="83" creationId="{B98FA34A-9275-0075-08D0-AA5D919F977D}"/>
          </ac:cxnSpMkLst>
        </pc:cxnChg>
        <pc:cxnChg chg="mod">
          <ac:chgData name="Longueira Ángel" userId="98b170fc-3060-491c-afc1-cd88fa0a9cd4" providerId="ADAL" clId="{65E0CCF0-62E7-4C15-A857-552D6885B3B8}" dt="2022-09-02T06:35:29.413" v="1874" actId="1076"/>
          <ac:cxnSpMkLst>
            <pc:docMk/>
            <pc:sldMk cId="515284915" sldId="671"/>
            <ac:cxnSpMk id="92" creationId="{ED6DAB82-31FB-159F-FDA1-5E42676B20F0}"/>
          </ac:cxnSpMkLst>
        </pc:cxnChg>
        <pc:cxnChg chg="mod">
          <ac:chgData name="Longueira Ángel" userId="98b170fc-3060-491c-afc1-cd88fa0a9cd4" providerId="ADAL" clId="{65E0CCF0-62E7-4C15-A857-552D6885B3B8}" dt="2022-09-02T06:35:25.193" v="1873" actId="1076"/>
          <ac:cxnSpMkLst>
            <pc:docMk/>
            <pc:sldMk cId="515284915" sldId="671"/>
            <ac:cxnSpMk id="96" creationId="{06B2E54B-3286-AE36-8D1E-D6FBC9437E30}"/>
          </ac:cxnSpMkLst>
        </pc:cxnChg>
      </pc:sldChg>
      <pc:sldChg chg="addSp delSp modSp mod ord modAnim">
        <pc:chgData name="Longueira Ángel" userId="98b170fc-3060-491c-afc1-cd88fa0a9cd4" providerId="ADAL" clId="{65E0CCF0-62E7-4C15-A857-552D6885B3B8}" dt="2022-09-07T11:40:08.942" v="10945" actId="14100"/>
        <pc:sldMkLst>
          <pc:docMk/>
          <pc:sldMk cId="4218537897" sldId="674"/>
        </pc:sldMkLst>
        <pc:spChg chg="add mod">
          <ac:chgData name="Longueira Ángel" userId="98b170fc-3060-491c-afc1-cd88fa0a9cd4" providerId="ADAL" clId="{65E0CCF0-62E7-4C15-A857-552D6885B3B8}" dt="2022-09-06T14:16:08.871" v="4139" actId="113"/>
          <ac:spMkLst>
            <pc:docMk/>
            <pc:sldMk cId="4218537897" sldId="674"/>
            <ac:spMk id="2" creationId="{57C25018-1D79-06DD-8F20-83E74C685046}"/>
          </ac:spMkLst>
        </pc:spChg>
        <pc:spChg chg="add mod">
          <ac:chgData name="Longueira Ángel" userId="98b170fc-3060-491c-afc1-cd88fa0a9cd4" providerId="ADAL" clId="{65E0CCF0-62E7-4C15-A857-552D6885B3B8}" dt="2022-09-06T14:16:08.871" v="4139" actId="113"/>
          <ac:spMkLst>
            <pc:docMk/>
            <pc:sldMk cId="4218537897" sldId="674"/>
            <ac:spMk id="6" creationId="{C9CAA1B0-25CA-D04E-7B67-12947432AE2B}"/>
          </ac:spMkLst>
        </pc:spChg>
        <pc:spChg chg="add mod">
          <ac:chgData name="Longueira Ángel" userId="98b170fc-3060-491c-afc1-cd88fa0a9cd4" providerId="ADAL" clId="{65E0CCF0-62E7-4C15-A857-552D6885B3B8}" dt="2022-09-06T14:16:08.871" v="4139" actId="113"/>
          <ac:spMkLst>
            <pc:docMk/>
            <pc:sldMk cId="4218537897" sldId="674"/>
            <ac:spMk id="7" creationId="{2466A2C9-8BD5-B59B-87FB-B25020BCD2E0}"/>
          </ac:spMkLst>
        </pc:spChg>
        <pc:spChg chg="del">
          <ac:chgData name="Longueira Ángel" userId="98b170fc-3060-491c-afc1-cd88fa0a9cd4" providerId="ADAL" clId="{65E0CCF0-62E7-4C15-A857-552D6885B3B8}" dt="2022-09-01T06:54:54.212" v="1508" actId="478"/>
          <ac:spMkLst>
            <pc:docMk/>
            <pc:sldMk cId="4218537897" sldId="674"/>
            <ac:spMk id="7" creationId="{7C442B41-ECE2-C43D-9690-C082AB7E171C}"/>
          </ac:spMkLst>
        </pc:spChg>
        <pc:spChg chg="add mod">
          <ac:chgData name="Longueira Ángel" userId="98b170fc-3060-491c-afc1-cd88fa0a9cd4" providerId="ADAL" clId="{65E0CCF0-62E7-4C15-A857-552D6885B3B8}" dt="2022-09-06T14:16:08.871" v="4139" actId="113"/>
          <ac:spMkLst>
            <pc:docMk/>
            <pc:sldMk cId="4218537897" sldId="674"/>
            <ac:spMk id="8" creationId="{6088AD7E-FCCC-ADF3-085B-1DFBC89F90FA}"/>
          </ac:spMkLst>
        </pc:spChg>
        <pc:spChg chg="del">
          <ac:chgData name="Longueira Ángel" userId="98b170fc-3060-491c-afc1-cd88fa0a9cd4" providerId="ADAL" clId="{65E0CCF0-62E7-4C15-A857-552D6885B3B8}" dt="2022-09-01T06:54:54.212" v="1508" actId="478"/>
          <ac:spMkLst>
            <pc:docMk/>
            <pc:sldMk cId="4218537897" sldId="674"/>
            <ac:spMk id="8" creationId="{B546DF1D-F8C3-6D9B-BB73-4E25FFBB718D}"/>
          </ac:spMkLst>
        </pc:spChg>
        <pc:spChg chg="add mod">
          <ac:chgData name="Longueira Ángel" userId="98b170fc-3060-491c-afc1-cd88fa0a9cd4" providerId="ADAL" clId="{65E0CCF0-62E7-4C15-A857-552D6885B3B8}" dt="2022-09-06T14:14:00.939" v="4086" actId="1076"/>
          <ac:spMkLst>
            <pc:docMk/>
            <pc:sldMk cId="4218537897" sldId="674"/>
            <ac:spMk id="9" creationId="{0AC4263F-B37C-AD36-685B-4462D5599BA4}"/>
          </ac:spMkLst>
        </pc:spChg>
        <pc:spChg chg="del">
          <ac:chgData name="Longueira Ángel" userId="98b170fc-3060-491c-afc1-cd88fa0a9cd4" providerId="ADAL" clId="{65E0CCF0-62E7-4C15-A857-552D6885B3B8}" dt="2022-09-01T06:54:54.212" v="1508" actId="478"/>
          <ac:spMkLst>
            <pc:docMk/>
            <pc:sldMk cId="4218537897" sldId="674"/>
            <ac:spMk id="9" creationId="{88F975E6-EF65-7931-380D-D6503549AC75}"/>
          </ac:spMkLst>
        </pc:spChg>
        <pc:spChg chg="add mod">
          <ac:chgData name="Longueira Ángel" userId="98b170fc-3060-491c-afc1-cd88fa0a9cd4" providerId="ADAL" clId="{65E0CCF0-62E7-4C15-A857-552D6885B3B8}" dt="2022-09-06T14:16:08.871" v="4139" actId="113"/>
          <ac:spMkLst>
            <pc:docMk/>
            <pc:sldMk cId="4218537897" sldId="674"/>
            <ac:spMk id="10" creationId="{97A59461-3EA7-1892-F700-0CDD0FA0A3AB}"/>
          </ac:spMkLst>
        </pc:spChg>
        <pc:spChg chg="add mod">
          <ac:chgData name="Longueira Ángel" userId="98b170fc-3060-491c-afc1-cd88fa0a9cd4" providerId="ADAL" clId="{65E0CCF0-62E7-4C15-A857-552D6885B3B8}" dt="2022-09-06T14:16:08.871" v="4139" actId="113"/>
          <ac:spMkLst>
            <pc:docMk/>
            <pc:sldMk cId="4218537897" sldId="674"/>
            <ac:spMk id="11" creationId="{FB7BB82F-D25B-54BC-68FD-B96CE64233D7}"/>
          </ac:spMkLst>
        </pc:spChg>
        <pc:spChg chg="add mod">
          <ac:chgData name="Longueira Ángel" userId="98b170fc-3060-491c-afc1-cd88fa0a9cd4" providerId="ADAL" clId="{65E0CCF0-62E7-4C15-A857-552D6885B3B8}" dt="2022-09-06T14:16:08.871" v="4139" actId="113"/>
          <ac:spMkLst>
            <pc:docMk/>
            <pc:sldMk cId="4218537897" sldId="674"/>
            <ac:spMk id="12" creationId="{B12A746D-0A56-B84A-390B-FD8B49F60F6E}"/>
          </ac:spMkLst>
        </pc:spChg>
        <pc:spChg chg="add mod">
          <ac:chgData name="Longueira Ángel" userId="98b170fc-3060-491c-afc1-cd88fa0a9cd4" providerId="ADAL" clId="{65E0CCF0-62E7-4C15-A857-552D6885B3B8}" dt="2022-09-06T14:16:08.871" v="4139" actId="113"/>
          <ac:spMkLst>
            <pc:docMk/>
            <pc:sldMk cId="4218537897" sldId="674"/>
            <ac:spMk id="13" creationId="{005E97A0-46B1-EF33-B628-61882C4BE42D}"/>
          </ac:spMkLst>
        </pc:spChg>
        <pc:spChg chg="del">
          <ac:chgData name="Longueira Ángel" userId="98b170fc-3060-491c-afc1-cd88fa0a9cd4" providerId="ADAL" clId="{65E0CCF0-62E7-4C15-A857-552D6885B3B8}" dt="2022-09-01T06:54:54.212" v="1508" actId="478"/>
          <ac:spMkLst>
            <pc:docMk/>
            <pc:sldMk cId="4218537897" sldId="674"/>
            <ac:spMk id="13" creationId="{A2D263BD-5E70-0F8C-D494-54F7A2FB9B29}"/>
          </ac:spMkLst>
        </pc:spChg>
        <pc:spChg chg="del">
          <ac:chgData name="Longueira Ángel" userId="98b170fc-3060-491c-afc1-cd88fa0a9cd4" providerId="ADAL" clId="{65E0CCF0-62E7-4C15-A857-552D6885B3B8}" dt="2022-09-01T06:54:54.212" v="1508" actId="478"/>
          <ac:spMkLst>
            <pc:docMk/>
            <pc:sldMk cId="4218537897" sldId="674"/>
            <ac:spMk id="21" creationId="{8DCD938A-CB40-D5E7-EDF3-FAD5FAB547C8}"/>
          </ac:spMkLst>
        </pc:spChg>
        <pc:spChg chg="add mod ord">
          <ac:chgData name="Longueira Ángel" userId="98b170fc-3060-491c-afc1-cd88fa0a9cd4" providerId="ADAL" clId="{65E0CCF0-62E7-4C15-A857-552D6885B3B8}" dt="2022-09-07T11:40:08.942" v="10945" actId="14100"/>
          <ac:spMkLst>
            <pc:docMk/>
            <pc:sldMk cId="4218537897" sldId="674"/>
            <ac:spMk id="22" creationId="{28255E68-DF52-7099-C188-29943B43810A}"/>
          </ac:spMkLst>
        </pc:spChg>
        <pc:spChg chg="del">
          <ac:chgData name="Longueira Ángel" userId="98b170fc-3060-491c-afc1-cd88fa0a9cd4" providerId="ADAL" clId="{65E0CCF0-62E7-4C15-A857-552D6885B3B8}" dt="2022-09-01T06:54:54.212" v="1508" actId="478"/>
          <ac:spMkLst>
            <pc:docMk/>
            <pc:sldMk cId="4218537897" sldId="674"/>
            <ac:spMk id="22" creationId="{6111C368-7E62-17BD-CE9B-D79052EF7132}"/>
          </ac:spMkLst>
        </pc:spChg>
        <pc:spChg chg="del">
          <ac:chgData name="Longueira Ángel" userId="98b170fc-3060-491c-afc1-cd88fa0a9cd4" providerId="ADAL" clId="{65E0CCF0-62E7-4C15-A857-552D6885B3B8}" dt="2022-09-01T06:54:54.212" v="1508" actId="478"/>
          <ac:spMkLst>
            <pc:docMk/>
            <pc:sldMk cId="4218537897" sldId="674"/>
            <ac:spMk id="24" creationId="{E700C30F-F6EF-08DE-65FF-31BA05B04CEC}"/>
          </ac:spMkLst>
        </pc:spChg>
        <pc:grpChg chg="add mod">
          <ac:chgData name="Longueira Ángel" userId="98b170fc-3060-491c-afc1-cd88fa0a9cd4" providerId="ADAL" clId="{65E0CCF0-62E7-4C15-A857-552D6885B3B8}" dt="2022-09-06T14:16:12.807" v="4140" actId="1076"/>
          <ac:grpSpMkLst>
            <pc:docMk/>
            <pc:sldMk cId="4218537897" sldId="674"/>
            <ac:grpSpMk id="4" creationId="{0C553236-AD4C-3FCA-1150-4D5C1A75AB96}"/>
          </ac:grpSpMkLst>
        </pc:grpChg>
        <pc:grpChg chg="add mod">
          <ac:chgData name="Longueira Ángel" userId="98b170fc-3060-491c-afc1-cd88fa0a9cd4" providerId="ADAL" clId="{65E0CCF0-62E7-4C15-A857-552D6885B3B8}" dt="2022-09-06T14:16:12.807" v="4140" actId="1076"/>
          <ac:grpSpMkLst>
            <pc:docMk/>
            <pc:sldMk cId="4218537897" sldId="674"/>
            <ac:grpSpMk id="5" creationId="{964C8B30-90BA-9A8C-30DB-536F382404FE}"/>
          </ac:grpSpMkLst>
        </pc:grpChg>
        <pc:grpChg chg="add mod">
          <ac:chgData name="Longueira Ángel" userId="98b170fc-3060-491c-afc1-cd88fa0a9cd4" providerId="ADAL" clId="{65E0CCF0-62E7-4C15-A857-552D6885B3B8}" dt="2022-09-06T14:16:12.807" v="4140" actId="1076"/>
          <ac:grpSpMkLst>
            <pc:docMk/>
            <pc:sldMk cId="4218537897" sldId="674"/>
            <ac:grpSpMk id="14" creationId="{7562E22C-153B-1160-35FD-8D8E48ACF675}"/>
          </ac:grpSpMkLst>
        </pc:grpChg>
        <pc:grpChg chg="add mod">
          <ac:chgData name="Longueira Ángel" userId="98b170fc-3060-491c-afc1-cd88fa0a9cd4" providerId="ADAL" clId="{65E0CCF0-62E7-4C15-A857-552D6885B3B8}" dt="2022-09-06T14:16:12.807" v="4140" actId="1076"/>
          <ac:grpSpMkLst>
            <pc:docMk/>
            <pc:sldMk cId="4218537897" sldId="674"/>
            <ac:grpSpMk id="15" creationId="{0C3B3373-1862-75AB-25B5-B937DF10E506}"/>
          </ac:grpSpMkLst>
        </pc:grpChg>
        <pc:picChg chg="del">
          <ac:chgData name="Longueira Ángel" userId="98b170fc-3060-491c-afc1-cd88fa0a9cd4" providerId="ADAL" clId="{65E0CCF0-62E7-4C15-A857-552D6885B3B8}" dt="2022-09-01T06:54:54.212" v="1508" actId="478"/>
          <ac:picMkLst>
            <pc:docMk/>
            <pc:sldMk cId="4218537897" sldId="674"/>
            <ac:picMk id="32" creationId="{EFB090F9-572D-D1BD-CE37-DF1E60974CEC}"/>
          </ac:picMkLst>
        </pc:picChg>
        <pc:picChg chg="del">
          <ac:chgData name="Longueira Ángel" userId="98b170fc-3060-491c-afc1-cd88fa0a9cd4" providerId="ADAL" clId="{65E0CCF0-62E7-4C15-A857-552D6885B3B8}" dt="2022-09-01T06:54:54.212" v="1508" actId="478"/>
          <ac:picMkLst>
            <pc:docMk/>
            <pc:sldMk cId="4218537897" sldId="674"/>
            <ac:picMk id="33" creationId="{2BF705D1-37D9-7C0E-6E86-3EED4FDCA58D}"/>
          </ac:picMkLst>
        </pc:picChg>
        <pc:picChg chg="del">
          <ac:chgData name="Longueira Ángel" userId="98b170fc-3060-491c-afc1-cd88fa0a9cd4" providerId="ADAL" clId="{65E0CCF0-62E7-4C15-A857-552D6885B3B8}" dt="2022-09-01T06:54:54.212" v="1508" actId="478"/>
          <ac:picMkLst>
            <pc:docMk/>
            <pc:sldMk cId="4218537897" sldId="674"/>
            <ac:picMk id="39" creationId="{F94CDCF7-8378-A324-B275-4C024F8C3E6D}"/>
          </ac:picMkLst>
        </pc:picChg>
        <pc:picChg chg="mod modCrop">
          <ac:chgData name="Longueira Ángel" userId="98b170fc-3060-491c-afc1-cd88fa0a9cd4" providerId="ADAL" clId="{65E0CCF0-62E7-4C15-A857-552D6885B3B8}" dt="2022-09-06T14:14:00.939" v="4086" actId="1076"/>
          <ac:picMkLst>
            <pc:docMk/>
            <pc:sldMk cId="4218537897" sldId="674"/>
            <ac:picMk id="44" creationId="{CF9EEEEF-D92D-5B5F-EA1F-4A143782C43B}"/>
          </ac:picMkLst>
        </pc:picChg>
        <pc:cxnChg chg="add mod">
          <ac:chgData name="Longueira Ángel" userId="98b170fc-3060-491c-afc1-cd88fa0a9cd4" providerId="ADAL" clId="{65E0CCF0-62E7-4C15-A857-552D6885B3B8}" dt="2022-09-07T08:43:17.014" v="5186" actId="692"/>
          <ac:cxnSpMkLst>
            <pc:docMk/>
            <pc:sldMk cId="4218537897" sldId="674"/>
            <ac:cxnSpMk id="17" creationId="{7584361E-F978-5159-6D1A-691E9647D863}"/>
          </ac:cxnSpMkLst>
        </pc:cxnChg>
        <pc:cxnChg chg="del mod">
          <ac:chgData name="Longueira Ángel" userId="98b170fc-3060-491c-afc1-cd88fa0a9cd4" providerId="ADAL" clId="{65E0CCF0-62E7-4C15-A857-552D6885B3B8}" dt="2022-09-01T06:54:54.212" v="1508" actId="478"/>
          <ac:cxnSpMkLst>
            <pc:docMk/>
            <pc:sldMk cId="4218537897" sldId="674"/>
            <ac:cxnSpMk id="18" creationId="{84B2FF7A-880E-146D-35C5-A4204AAC9BF8}"/>
          </ac:cxnSpMkLst>
        </pc:cxnChg>
        <pc:cxnChg chg="del mod">
          <ac:chgData name="Longueira Ángel" userId="98b170fc-3060-491c-afc1-cd88fa0a9cd4" providerId="ADAL" clId="{65E0CCF0-62E7-4C15-A857-552D6885B3B8}" dt="2022-09-01T06:54:54.212" v="1508" actId="478"/>
          <ac:cxnSpMkLst>
            <pc:docMk/>
            <pc:sldMk cId="4218537897" sldId="674"/>
            <ac:cxnSpMk id="19" creationId="{96BB21FD-741E-A719-2165-9744926E307B}"/>
          </ac:cxnSpMkLst>
        </pc:cxnChg>
        <pc:cxnChg chg="add mod">
          <ac:chgData name="Longueira Ángel" userId="98b170fc-3060-491c-afc1-cd88fa0a9cd4" providerId="ADAL" clId="{65E0CCF0-62E7-4C15-A857-552D6885B3B8}" dt="2022-09-07T08:43:22.595" v="5187" actId="571"/>
          <ac:cxnSpMkLst>
            <pc:docMk/>
            <pc:sldMk cId="4218537897" sldId="674"/>
            <ac:cxnSpMk id="20" creationId="{025E1F9D-D5D6-2B56-E76A-8031CF7EAF1D}"/>
          </ac:cxnSpMkLst>
        </pc:cxnChg>
        <pc:cxnChg chg="add mod">
          <ac:chgData name="Longueira Ángel" userId="98b170fc-3060-491c-afc1-cd88fa0a9cd4" providerId="ADAL" clId="{65E0CCF0-62E7-4C15-A857-552D6885B3B8}" dt="2022-09-07T08:43:24.871" v="5188" actId="571"/>
          <ac:cxnSpMkLst>
            <pc:docMk/>
            <pc:sldMk cId="4218537897" sldId="674"/>
            <ac:cxnSpMk id="21" creationId="{671E452F-74A6-ADAA-2059-C88203EFCE30}"/>
          </ac:cxnSpMkLst>
        </pc:cxnChg>
      </pc:sldChg>
      <pc:sldChg chg="del">
        <pc:chgData name="Longueira Ángel" userId="98b170fc-3060-491c-afc1-cd88fa0a9cd4" providerId="ADAL" clId="{65E0CCF0-62E7-4C15-A857-552D6885B3B8}" dt="2022-09-02T06:44:51.762" v="2172" actId="47"/>
        <pc:sldMkLst>
          <pc:docMk/>
          <pc:sldMk cId="233774972" sldId="675"/>
        </pc:sldMkLst>
      </pc:sldChg>
      <pc:sldChg chg="add">
        <pc:chgData name="Longueira Ángel" userId="98b170fc-3060-491c-afc1-cd88fa0a9cd4" providerId="ADAL" clId="{65E0CCF0-62E7-4C15-A857-552D6885B3B8}" dt="2022-08-30T21:28:41.435" v="630"/>
        <pc:sldMkLst>
          <pc:docMk/>
          <pc:sldMk cId="538934952" sldId="677"/>
        </pc:sldMkLst>
      </pc:sldChg>
      <pc:sldChg chg="modSp del mod ord modShow">
        <pc:chgData name="Longueira Ángel" userId="98b170fc-3060-491c-afc1-cd88fa0a9cd4" providerId="ADAL" clId="{65E0CCF0-62E7-4C15-A857-552D6885B3B8}" dt="2022-08-30T21:28:36.145" v="629" actId="2696"/>
        <pc:sldMkLst>
          <pc:docMk/>
          <pc:sldMk cId="836317619" sldId="677"/>
        </pc:sldMkLst>
        <pc:spChg chg="mod">
          <ac:chgData name="Longueira Ángel" userId="98b170fc-3060-491c-afc1-cd88fa0a9cd4" providerId="ADAL" clId="{65E0CCF0-62E7-4C15-A857-552D6885B3B8}" dt="2022-08-30T21:28:23.756" v="624" actId="14100"/>
          <ac:spMkLst>
            <pc:docMk/>
            <pc:sldMk cId="836317619" sldId="677"/>
            <ac:spMk id="4" creationId="{5F847B54-23D6-1D5E-E8A3-71A9FAD15252}"/>
          </ac:spMkLst>
        </pc:spChg>
        <pc:spChg chg="mod">
          <ac:chgData name="Longueira Ángel" userId="98b170fc-3060-491c-afc1-cd88fa0a9cd4" providerId="ADAL" clId="{65E0CCF0-62E7-4C15-A857-552D6885B3B8}" dt="2022-08-30T21:28:31.427" v="627" actId="1076"/>
          <ac:spMkLst>
            <pc:docMk/>
            <pc:sldMk cId="836317619" sldId="677"/>
            <ac:spMk id="5" creationId="{F88ED2BD-2B74-7B97-3874-EECB61F23D70}"/>
          </ac:spMkLst>
        </pc:spChg>
      </pc:sldChg>
      <pc:sldChg chg="add del">
        <pc:chgData name="Longueira Ángel" userId="98b170fc-3060-491c-afc1-cd88fa0a9cd4" providerId="ADAL" clId="{65E0CCF0-62E7-4C15-A857-552D6885B3B8}" dt="2022-08-30T16:43:42.590" v="446" actId="47"/>
        <pc:sldMkLst>
          <pc:docMk/>
          <pc:sldMk cId="2718476162" sldId="678"/>
        </pc:sldMkLst>
      </pc:sldChg>
      <pc:sldChg chg="addSp delSp modSp add del mod ord delAnim">
        <pc:chgData name="Longueira Ángel" userId="98b170fc-3060-491c-afc1-cd88fa0a9cd4" providerId="ADAL" clId="{65E0CCF0-62E7-4C15-A857-552D6885B3B8}" dt="2022-08-31T06:03:53.559" v="856" actId="47"/>
        <pc:sldMkLst>
          <pc:docMk/>
          <pc:sldMk cId="3930663944" sldId="678"/>
        </pc:sldMkLst>
        <pc:spChg chg="mod">
          <ac:chgData name="Longueira Ángel" userId="98b170fc-3060-491c-afc1-cd88fa0a9cd4" providerId="ADAL" clId="{65E0CCF0-62E7-4C15-A857-552D6885B3B8}" dt="2022-08-30T16:57:55.038" v="565" actId="1076"/>
          <ac:spMkLst>
            <pc:docMk/>
            <pc:sldMk cId="3930663944" sldId="678"/>
            <ac:spMk id="12" creationId="{3251BE82-BFE3-4150-A2D1-A7E6EC707E82}"/>
          </ac:spMkLst>
        </pc:spChg>
        <pc:spChg chg="mod">
          <ac:chgData name="Longueira Ángel" userId="98b170fc-3060-491c-afc1-cd88fa0a9cd4" providerId="ADAL" clId="{65E0CCF0-62E7-4C15-A857-552D6885B3B8}" dt="2022-08-31T05:55:45.972" v="814" actId="1076"/>
          <ac:spMkLst>
            <pc:docMk/>
            <pc:sldMk cId="3930663944" sldId="678"/>
            <ac:spMk id="19" creationId="{B5ED6932-BB0C-4768-9112-82BD8AE93D1B}"/>
          </ac:spMkLst>
        </pc:spChg>
        <pc:spChg chg="mod">
          <ac:chgData name="Longueira Ángel" userId="98b170fc-3060-491c-afc1-cd88fa0a9cd4" providerId="ADAL" clId="{65E0CCF0-62E7-4C15-A857-552D6885B3B8}" dt="2022-08-30T16:57:22.363" v="559" actId="1076"/>
          <ac:spMkLst>
            <pc:docMk/>
            <pc:sldMk cId="3930663944" sldId="678"/>
            <ac:spMk id="24" creationId="{A6020728-A750-46EB-8B2B-A4933652D696}"/>
          </ac:spMkLst>
        </pc:spChg>
        <pc:spChg chg="del mod">
          <ac:chgData name="Longueira Ángel" userId="98b170fc-3060-491c-afc1-cd88fa0a9cd4" providerId="ADAL" clId="{65E0CCF0-62E7-4C15-A857-552D6885B3B8}" dt="2022-08-31T06:03:45.487" v="854" actId="478"/>
          <ac:spMkLst>
            <pc:docMk/>
            <pc:sldMk cId="3930663944" sldId="678"/>
            <ac:spMk id="28" creationId="{E9BBAD11-D759-41FB-8742-85615A34AEB3}"/>
          </ac:spMkLst>
        </pc:spChg>
        <pc:spChg chg="del mod">
          <ac:chgData name="Longueira Ángel" userId="98b170fc-3060-491c-afc1-cd88fa0a9cd4" providerId="ADAL" clId="{65E0CCF0-62E7-4C15-A857-552D6885B3B8}" dt="2022-08-31T06:03:45.487" v="854" actId="478"/>
          <ac:spMkLst>
            <pc:docMk/>
            <pc:sldMk cId="3930663944" sldId="678"/>
            <ac:spMk id="30" creationId="{D33964B6-1582-7729-F933-973AD47E9BD3}"/>
          </ac:spMkLst>
        </pc:spChg>
        <pc:spChg chg="mod">
          <ac:chgData name="Longueira Ángel" userId="98b170fc-3060-491c-afc1-cd88fa0a9cd4" providerId="ADAL" clId="{65E0CCF0-62E7-4C15-A857-552D6885B3B8}" dt="2022-08-31T05:55:30.208" v="813" actId="1076"/>
          <ac:spMkLst>
            <pc:docMk/>
            <pc:sldMk cId="3930663944" sldId="678"/>
            <ac:spMk id="32" creationId="{28A871B9-77AF-4843-AFD3-8C4BDC27D92A}"/>
          </ac:spMkLst>
        </pc:spChg>
        <pc:spChg chg="del mod">
          <ac:chgData name="Longueira Ángel" userId="98b170fc-3060-491c-afc1-cd88fa0a9cd4" providerId="ADAL" clId="{65E0CCF0-62E7-4C15-A857-552D6885B3B8}" dt="2022-08-31T06:03:45.487" v="854" actId="478"/>
          <ac:spMkLst>
            <pc:docMk/>
            <pc:sldMk cId="3930663944" sldId="678"/>
            <ac:spMk id="33" creationId="{97A56D54-96E6-D32D-7FBF-DAE2E83A0EE9}"/>
          </ac:spMkLst>
        </pc:spChg>
        <pc:spChg chg="del mod">
          <ac:chgData name="Longueira Ángel" userId="98b170fc-3060-491c-afc1-cd88fa0a9cd4" providerId="ADAL" clId="{65E0CCF0-62E7-4C15-A857-552D6885B3B8}" dt="2022-08-31T06:03:45.487" v="854" actId="478"/>
          <ac:spMkLst>
            <pc:docMk/>
            <pc:sldMk cId="3930663944" sldId="678"/>
            <ac:spMk id="35" creationId="{BF6D3B2A-0D59-996D-E7FD-315760DE9609}"/>
          </ac:spMkLst>
        </pc:spChg>
        <pc:spChg chg="del mod">
          <ac:chgData name="Longueira Ángel" userId="98b170fc-3060-491c-afc1-cd88fa0a9cd4" providerId="ADAL" clId="{65E0CCF0-62E7-4C15-A857-552D6885B3B8}" dt="2022-08-31T06:03:45.487" v="854" actId="478"/>
          <ac:spMkLst>
            <pc:docMk/>
            <pc:sldMk cId="3930663944" sldId="678"/>
            <ac:spMk id="36" creationId="{A6E4B868-3EF8-4C4B-8DD2-C9E9DF0E13F2}"/>
          </ac:spMkLst>
        </pc:spChg>
        <pc:spChg chg="add mod">
          <ac:chgData name="Longueira Ángel" userId="98b170fc-3060-491c-afc1-cd88fa0a9cd4" providerId="ADAL" clId="{65E0CCF0-62E7-4C15-A857-552D6885B3B8}" dt="2022-08-30T16:56:08.751" v="542" actId="164"/>
          <ac:spMkLst>
            <pc:docMk/>
            <pc:sldMk cId="3930663944" sldId="678"/>
            <ac:spMk id="37" creationId="{7EB9B682-D2F2-A0C2-42CA-B1E6FDA85CD1}"/>
          </ac:spMkLst>
        </pc:spChg>
        <pc:spChg chg="del mod">
          <ac:chgData name="Longueira Ángel" userId="98b170fc-3060-491c-afc1-cd88fa0a9cd4" providerId="ADAL" clId="{65E0CCF0-62E7-4C15-A857-552D6885B3B8}" dt="2022-08-31T06:03:45.487" v="854" actId="478"/>
          <ac:spMkLst>
            <pc:docMk/>
            <pc:sldMk cId="3930663944" sldId="678"/>
            <ac:spMk id="38" creationId="{2E7D306A-E07C-5FCD-4B4A-4FE7AD4DF779}"/>
          </ac:spMkLst>
        </pc:spChg>
        <pc:spChg chg="add mod">
          <ac:chgData name="Longueira Ángel" userId="98b170fc-3060-491c-afc1-cd88fa0a9cd4" providerId="ADAL" clId="{65E0CCF0-62E7-4C15-A857-552D6885B3B8}" dt="2022-08-30T16:56:08.751" v="542" actId="164"/>
          <ac:spMkLst>
            <pc:docMk/>
            <pc:sldMk cId="3930663944" sldId="678"/>
            <ac:spMk id="39" creationId="{47ABC1EC-5999-BDC4-7640-18D71E7FCFE5}"/>
          </ac:spMkLst>
        </pc:spChg>
        <pc:spChg chg="add mod">
          <ac:chgData name="Longueira Ángel" userId="98b170fc-3060-491c-afc1-cd88fa0a9cd4" providerId="ADAL" clId="{65E0CCF0-62E7-4C15-A857-552D6885B3B8}" dt="2022-08-30T16:51:59.066" v="506" actId="571"/>
          <ac:spMkLst>
            <pc:docMk/>
            <pc:sldMk cId="3930663944" sldId="678"/>
            <ac:spMk id="40" creationId="{6B2D256D-A444-34B1-17A6-53B671F5E678}"/>
          </ac:spMkLst>
        </pc:spChg>
        <pc:spChg chg="add mod">
          <ac:chgData name="Longueira Ángel" userId="98b170fc-3060-491c-afc1-cd88fa0a9cd4" providerId="ADAL" clId="{65E0CCF0-62E7-4C15-A857-552D6885B3B8}" dt="2022-08-30T16:51:59.066" v="506" actId="571"/>
          <ac:spMkLst>
            <pc:docMk/>
            <pc:sldMk cId="3930663944" sldId="678"/>
            <ac:spMk id="41" creationId="{EE8358C1-5901-85DD-7D35-81C262B9B0D0}"/>
          </ac:spMkLst>
        </pc:spChg>
        <pc:spChg chg="add mod">
          <ac:chgData name="Longueira Ángel" userId="98b170fc-3060-491c-afc1-cd88fa0a9cd4" providerId="ADAL" clId="{65E0CCF0-62E7-4C15-A857-552D6885B3B8}" dt="2022-08-30T16:51:59.066" v="506" actId="571"/>
          <ac:spMkLst>
            <pc:docMk/>
            <pc:sldMk cId="3930663944" sldId="678"/>
            <ac:spMk id="42" creationId="{E87D8757-2358-073C-D9C6-0BD2B61E6DA7}"/>
          </ac:spMkLst>
        </pc:spChg>
        <pc:spChg chg="add mod">
          <ac:chgData name="Longueira Ángel" userId="98b170fc-3060-491c-afc1-cd88fa0a9cd4" providerId="ADAL" clId="{65E0CCF0-62E7-4C15-A857-552D6885B3B8}" dt="2022-08-30T16:56:52.527" v="554" actId="1076"/>
          <ac:spMkLst>
            <pc:docMk/>
            <pc:sldMk cId="3930663944" sldId="678"/>
            <ac:spMk id="43" creationId="{CB472582-C186-19E6-6F0D-6B90345810F9}"/>
          </ac:spMkLst>
        </pc:spChg>
        <pc:spChg chg="mod">
          <ac:chgData name="Longueira Ángel" userId="98b170fc-3060-491c-afc1-cd88fa0a9cd4" providerId="ADAL" clId="{65E0CCF0-62E7-4C15-A857-552D6885B3B8}" dt="2022-08-30T16:56:49.783" v="553" actId="1076"/>
          <ac:spMkLst>
            <pc:docMk/>
            <pc:sldMk cId="3930663944" sldId="678"/>
            <ac:spMk id="44" creationId="{6CB693C2-F074-CFA0-F770-66277CBEB123}"/>
          </ac:spMkLst>
        </pc:spChg>
        <pc:spChg chg="mod">
          <ac:chgData name="Longueira Ángel" userId="98b170fc-3060-491c-afc1-cd88fa0a9cd4" providerId="ADAL" clId="{65E0CCF0-62E7-4C15-A857-552D6885B3B8}" dt="2022-08-30T16:56:57.430" v="555" actId="1076"/>
          <ac:spMkLst>
            <pc:docMk/>
            <pc:sldMk cId="3930663944" sldId="678"/>
            <ac:spMk id="45" creationId="{FEF58713-C3F0-9CA4-6B73-0665B36D447E}"/>
          </ac:spMkLst>
        </pc:spChg>
        <pc:spChg chg="mod">
          <ac:chgData name="Longueira Ángel" userId="98b170fc-3060-491c-afc1-cd88fa0a9cd4" providerId="ADAL" clId="{65E0CCF0-62E7-4C15-A857-552D6885B3B8}" dt="2022-08-30T16:56:35.401" v="546" actId="12789"/>
          <ac:spMkLst>
            <pc:docMk/>
            <pc:sldMk cId="3930663944" sldId="678"/>
            <ac:spMk id="46" creationId="{349F4286-3229-2B74-DE2B-FA762F021967}"/>
          </ac:spMkLst>
        </pc:spChg>
        <pc:spChg chg="add mod">
          <ac:chgData name="Longueira Ángel" userId="98b170fc-3060-491c-afc1-cd88fa0a9cd4" providerId="ADAL" clId="{65E0CCF0-62E7-4C15-A857-552D6885B3B8}" dt="2022-08-30T16:57:49.072" v="563" actId="1076"/>
          <ac:spMkLst>
            <pc:docMk/>
            <pc:sldMk cId="3930663944" sldId="678"/>
            <ac:spMk id="48" creationId="{04D53714-0F77-F43E-8ADA-01169B3C2C25}"/>
          </ac:spMkLst>
        </pc:spChg>
        <pc:spChg chg="add del">
          <ac:chgData name="Longueira Ángel" userId="98b170fc-3060-491c-afc1-cd88fa0a9cd4" providerId="ADAL" clId="{65E0CCF0-62E7-4C15-A857-552D6885B3B8}" dt="2022-08-30T16:52:40.799" v="533" actId="22"/>
          <ac:spMkLst>
            <pc:docMk/>
            <pc:sldMk cId="3930663944" sldId="678"/>
            <ac:spMk id="55" creationId="{FEBEBCA5-FDD6-B265-5D0A-224ABA5CE324}"/>
          </ac:spMkLst>
        </pc:spChg>
        <pc:grpChg chg="mod">
          <ac:chgData name="Longueira Ángel" userId="98b170fc-3060-491c-afc1-cd88fa0a9cd4" providerId="ADAL" clId="{65E0CCF0-62E7-4C15-A857-552D6885B3B8}" dt="2022-08-30T16:56:16.800" v="543" actId="12789"/>
          <ac:grpSpMkLst>
            <pc:docMk/>
            <pc:sldMk cId="3930663944" sldId="678"/>
            <ac:grpSpMk id="2" creationId="{8FB7261B-187A-4814-D3CE-9698CD29B05C}"/>
          </ac:grpSpMkLst>
        </pc:grpChg>
        <pc:grpChg chg="mod">
          <ac:chgData name="Longueira Ángel" userId="98b170fc-3060-491c-afc1-cd88fa0a9cd4" providerId="ADAL" clId="{65E0CCF0-62E7-4C15-A857-552D6885B3B8}" dt="2022-08-31T05:55:30.208" v="813" actId="1076"/>
          <ac:grpSpMkLst>
            <pc:docMk/>
            <pc:sldMk cId="3930663944" sldId="678"/>
            <ac:grpSpMk id="4" creationId="{1FEAAED2-7DD8-6D29-7C8B-FFDC1E95FD9D}"/>
          </ac:grpSpMkLst>
        </pc:grpChg>
        <pc:grpChg chg="mod">
          <ac:chgData name="Longueira Ángel" userId="98b170fc-3060-491c-afc1-cd88fa0a9cd4" providerId="ADAL" clId="{65E0CCF0-62E7-4C15-A857-552D6885B3B8}" dt="2022-08-30T16:56:16.800" v="543" actId="12789"/>
          <ac:grpSpMkLst>
            <pc:docMk/>
            <pc:sldMk cId="3930663944" sldId="678"/>
            <ac:grpSpMk id="6" creationId="{E569DE1A-D68A-264A-82C4-120910C5ECFA}"/>
          </ac:grpSpMkLst>
        </pc:grpChg>
        <pc:grpChg chg="add mod">
          <ac:chgData name="Longueira Ángel" userId="98b170fc-3060-491c-afc1-cd88fa0a9cd4" providerId="ADAL" clId="{65E0CCF0-62E7-4C15-A857-552D6885B3B8}" dt="2022-08-30T16:56:21.894" v="544" actId="408"/>
          <ac:grpSpMkLst>
            <pc:docMk/>
            <pc:sldMk cId="3930663944" sldId="678"/>
            <ac:grpSpMk id="7" creationId="{0B1DD5EE-6B90-8A28-C6F8-096CFA7EC565}"/>
          </ac:grpSpMkLst>
        </pc:grpChg>
        <pc:grpChg chg="mod">
          <ac:chgData name="Longueira Ángel" userId="98b170fc-3060-491c-afc1-cd88fa0a9cd4" providerId="ADAL" clId="{65E0CCF0-62E7-4C15-A857-552D6885B3B8}" dt="2022-08-31T05:55:45.972" v="814" actId="1076"/>
          <ac:grpSpMkLst>
            <pc:docMk/>
            <pc:sldMk cId="3930663944" sldId="678"/>
            <ac:grpSpMk id="8" creationId="{0A2EF06B-45CA-0EC6-B474-5A4D225DBD4A}"/>
          </ac:grpSpMkLst>
        </pc:grpChg>
      </pc:sldChg>
      <pc:sldChg chg="modSp add del mod ord">
        <pc:chgData name="Longueira Ángel" userId="98b170fc-3060-491c-afc1-cd88fa0a9cd4" providerId="ADAL" clId="{65E0CCF0-62E7-4C15-A857-552D6885B3B8}" dt="2022-08-30T21:27:03.502" v="611" actId="47"/>
        <pc:sldMkLst>
          <pc:docMk/>
          <pc:sldMk cId="732781217" sldId="679"/>
        </pc:sldMkLst>
        <pc:picChg chg="mod">
          <ac:chgData name="Longueira Ángel" userId="98b170fc-3060-491c-afc1-cd88fa0a9cd4" providerId="ADAL" clId="{65E0CCF0-62E7-4C15-A857-552D6885B3B8}" dt="2022-08-30T21:21:48.277" v="575" actId="1076"/>
          <ac:picMkLst>
            <pc:docMk/>
            <pc:sldMk cId="732781217" sldId="679"/>
            <ac:picMk id="54" creationId="{00E23177-DE41-4721-9AD1-E969BFADF91C}"/>
          </ac:picMkLst>
        </pc:picChg>
      </pc:sldChg>
      <pc:sldChg chg="add del">
        <pc:chgData name="Longueira Ángel" userId="98b170fc-3060-491c-afc1-cd88fa0a9cd4" providerId="ADAL" clId="{65E0CCF0-62E7-4C15-A857-552D6885B3B8}" dt="2022-08-30T21:27:26.421" v="615" actId="47"/>
        <pc:sldMkLst>
          <pc:docMk/>
          <pc:sldMk cId="1717712869" sldId="680"/>
        </pc:sldMkLst>
      </pc:sldChg>
      <pc:sldChg chg="modSp add del mod modAnim">
        <pc:chgData name="Longueira Ángel" userId="98b170fc-3060-491c-afc1-cd88fa0a9cd4" providerId="ADAL" clId="{65E0CCF0-62E7-4C15-A857-552D6885B3B8}" dt="2022-08-31T05:59:08.423" v="827" actId="47"/>
        <pc:sldMkLst>
          <pc:docMk/>
          <pc:sldMk cId="3645981946" sldId="681"/>
        </pc:sldMkLst>
        <pc:spChg chg="mod">
          <ac:chgData name="Longueira Ángel" userId="98b170fc-3060-491c-afc1-cd88fa0a9cd4" providerId="ADAL" clId="{65E0CCF0-62E7-4C15-A857-552D6885B3B8}" dt="2022-08-30T21:26:37.724" v="608" actId="207"/>
          <ac:spMkLst>
            <pc:docMk/>
            <pc:sldMk cId="3645981946" sldId="681"/>
            <ac:spMk id="10" creationId="{53414787-AAC3-4159-A1C3-BC4BC5796053}"/>
          </ac:spMkLst>
        </pc:spChg>
        <pc:spChg chg="mod">
          <ac:chgData name="Longueira Ángel" userId="98b170fc-3060-491c-afc1-cd88fa0a9cd4" providerId="ADAL" clId="{65E0CCF0-62E7-4C15-A857-552D6885B3B8}" dt="2022-08-30T21:26:08.989" v="605" actId="207"/>
          <ac:spMkLst>
            <pc:docMk/>
            <pc:sldMk cId="3645981946" sldId="681"/>
            <ac:spMk id="18" creationId="{15D74E21-ABAE-4CCD-9ACD-115C1A3E58AB}"/>
          </ac:spMkLst>
        </pc:spChg>
        <pc:spChg chg="mod">
          <ac:chgData name="Longueira Ángel" userId="98b170fc-3060-491c-afc1-cd88fa0a9cd4" providerId="ADAL" clId="{65E0CCF0-62E7-4C15-A857-552D6885B3B8}" dt="2022-08-30T21:26:49.238" v="609" actId="207"/>
          <ac:spMkLst>
            <pc:docMk/>
            <pc:sldMk cId="3645981946" sldId="681"/>
            <ac:spMk id="22" creationId="{B0290ABE-7AA6-4FC3-A721-8873D241E7F3}"/>
          </ac:spMkLst>
        </pc:spChg>
        <pc:spChg chg="mod">
          <ac:chgData name="Longueira Ángel" userId="98b170fc-3060-491c-afc1-cd88fa0a9cd4" providerId="ADAL" clId="{65E0CCF0-62E7-4C15-A857-552D6885B3B8}" dt="2022-08-30T21:26:13.894" v="606" actId="207"/>
          <ac:spMkLst>
            <pc:docMk/>
            <pc:sldMk cId="3645981946" sldId="681"/>
            <ac:spMk id="31" creationId="{85702136-B1DE-4CB0-81EA-0B763E9AD48C}"/>
          </ac:spMkLst>
        </pc:spChg>
        <pc:spChg chg="mod">
          <ac:chgData name="Longueira Ángel" userId="98b170fc-3060-491c-afc1-cd88fa0a9cd4" providerId="ADAL" clId="{65E0CCF0-62E7-4C15-A857-552D6885B3B8}" dt="2022-08-30T21:26:20.362" v="607" actId="207"/>
          <ac:spMkLst>
            <pc:docMk/>
            <pc:sldMk cId="3645981946" sldId="681"/>
            <ac:spMk id="37" creationId="{7EB9B682-D2F2-A0C2-42CA-B1E6FDA85CD1}"/>
          </ac:spMkLst>
        </pc:spChg>
      </pc:sldChg>
      <pc:sldChg chg="modSp add del mod ord modAnim">
        <pc:chgData name="Longueira Ángel" userId="98b170fc-3060-491c-afc1-cd88fa0a9cd4" providerId="ADAL" clId="{65E0CCF0-62E7-4C15-A857-552D6885B3B8}" dt="2022-08-31T05:59:26.576" v="830" actId="47"/>
        <pc:sldMkLst>
          <pc:docMk/>
          <pc:sldMk cId="2987871579" sldId="682"/>
        </pc:sldMkLst>
        <pc:spChg chg="mod">
          <ac:chgData name="Longueira Ángel" userId="98b170fc-3060-491c-afc1-cd88fa0a9cd4" providerId="ADAL" clId="{65E0CCF0-62E7-4C15-A857-552D6885B3B8}" dt="2022-08-30T21:27:16.422" v="613" actId="207"/>
          <ac:spMkLst>
            <pc:docMk/>
            <pc:sldMk cId="2987871579" sldId="682"/>
            <ac:spMk id="18" creationId="{15D74E21-ABAE-4CCD-9ACD-115C1A3E58AB}"/>
          </ac:spMkLst>
        </pc:spChg>
        <pc:spChg chg="mod">
          <ac:chgData name="Longueira Ángel" userId="98b170fc-3060-491c-afc1-cd88fa0a9cd4" providerId="ADAL" clId="{65E0CCF0-62E7-4C15-A857-552D6885B3B8}" dt="2022-08-30T21:27:11.953" v="612" actId="207"/>
          <ac:spMkLst>
            <pc:docMk/>
            <pc:sldMk cId="2987871579" sldId="682"/>
            <ac:spMk id="22" creationId="{B0290ABE-7AA6-4FC3-A721-8873D241E7F3}"/>
          </ac:spMkLst>
        </pc:spChg>
      </pc:sldChg>
      <pc:sldChg chg="modSp add del mod ord modAnim">
        <pc:chgData name="Longueira Ángel" userId="98b170fc-3060-491c-afc1-cd88fa0a9cd4" providerId="ADAL" clId="{65E0CCF0-62E7-4C15-A857-552D6885B3B8}" dt="2022-08-31T05:59:43.230" v="833" actId="47"/>
        <pc:sldMkLst>
          <pc:docMk/>
          <pc:sldMk cId="2690423654" sldId="683"/>
        </pc:sldMkLst>
        <pc:spChg chg="mod">
          <ac:chgData name="Longueira Ángel" userId="98b170fc-3060-491c-afc1-cd88fa0a9cd4" providerId="ADAL" clId="{65E0CCF0-62E7-4C15-A857-552D6885B3B8}" dt="2022-08-30T21:27:33.092" v="616" actId="207"/>
          <ac:spMkLst>
            <pc:docMk/>
            <pc:sldMk cId="2690423654" sldId="683"/>
            <ac:spMk id="18" creationId="{15D74E21-ABAE-4CCD-9ACD-115C1A3E58AB}"/>
          </ac:spMkLst>
        </pc:spChg>
        <pc:spChg chg="mod">
          <ac:chgData name="Longueira Ángel" userId="98b170fc-3060-491c-afc1-cd88fa0a9cd4" providerId="ADAL" clId="{65E0CCF0-62E7-4C15-A857-552D6885B3B8}" dt="2022-08-30T21:27:37.544" v="617" actId="207"/>
          <ac:spMkLst>
            <pc:docMk/>
            <pc:sldMk cId="2690423654" sldId="683"/>
            <ac:spMk id="31" creationId="{85702136-B1DE-4CB0-81EA-0B763E9AD48C}"/>
          </ac:spMkLst>
        </pc:spChg>
      </pc:sldChg>
      <pc:sldChg chg="modSp add del mod modAnim">
        <pc:chgData name="Longueira Ángel" userId="98b170fc-3060-491c-afc1-cd88fa0a9cd4" providerId="ADAL" clId="{65E0CCF0-62E7-4C15-A857-552D6885B3B8}" dt="2022-08-31T06:00:02.141" v="836" actId="47"/>
        <pc:sldMkLst>
          <pc:docMk/>
          <pc:sldMk cId="3114096851" sldId="684"/>
        </pc:sldMkLst>
        <pc:spChg chg="mod">
          <ac:chgData name="Longueira Ángel" userId="98b170fc-3060-491c-afc1-cd88fa0a9cd4" providerId="ADAL" clId="{65E0CCF0-62E7-4C15-A857-552D6885B3B8}" dt="2022-08-30T21:28:50.998" v="631" actId="207"/>
          <ac:spMkLst>
            <pc:docMk/>
            <pc:sldMk cId="3114096851" sldId="684"/>
            <ac:spMk id="31" creationId="{85702136-B1DE-4CB0-81EA-0B763E9AD48C}"/>
          </ac:spMkLst>
        </pc:spChg>
        <pc:spChg chg="mod">
          <ac:chgData name="Longueira Ángel" userId="98b170fc-3060-491c-afc1-cd88fa0a9cd4" providerId="ADAL" clId="{65E0CCF0-62E7-4C15-A857-552D6885B3B8}" dt="2022-08-30T21:28:57.279" v="632" actId="207"/>
          <ac:spMkLst>
            <pc:docMk/>
            <pc:sldMk cId="3114096851" sldId="684"/>
            <ac:spMk id="37" creationId="{7EB9B682-D2F2-A0C2-42CA-B1E6FDA85CD1}"/>
          </ac:spMkLst>
        </pc:spChg>
      </pc:sldChg>
      <pc:sldChg chg="modSp add del mod modAnim">
        <pc:chgData name="Longueira Ángel" userId="98b170fc-3060-491c-afc1-cd88fa0a9cd4" providerId="ADAL" clId="{65E0CCF0-62E7-4C15-A857-552D6885B3B8}" dt="2022-08-31T06:00:08.210" v="838" actId="47"/>
        <pc:sldMkLst>
          <pc:docMk/>
          <pc:sldMk cId="1694897134" sldId="685"/>
        </pc:sldMkLst>
        <pc:spChg chg="mod">
          <ac:chgData name="Longueira Ángel" userId="98b170fc-3060-491c-afc1-cd88fa0a9cd4" providerId="ADAL" clId="{65E0CCF0-62E7-4C15-A857-552D6885B3B8}" dt="2022-08-30T21:30:15.379" v="635" actId="207"/>
          <ac:spMkLst>
            <pc:docMk/>
            <pc:sldMk cId="1694897134" sldId="685"/>
            <ac:spMk id="10" creationId="{53414787-AAC3-4159-A1C3-BC4BC5796053}"/>
          </ac:spMkLst>
        </pc:spChg>
        <pc:spChg chg="mod">
          <ac:chgData name="Longueira Ángel" userId="98b170fc-3060-491c-afc1-cd88fa0a9cd4" providerId="ADAL" clId="{65E0CCF0-62E7-4C15-A857-552D6885B3B8}" dt="2022-08-30T21:30:09.052" v="634" actId="207"/>
          <ac:spMkLst>
            <pc:docMk/>
            <pc:sldMk cId="1694897134" sldId="685"/>
            <ac:spMk id="37" creationId="{7EB9B682-D2F2-A0C2-42CA-B1E6FDA85CD1}"/>
          </ac:spMkLst>
        </pc:spChg>
      </pc:sldChg>
      <pc:sldChg chg="addSp delSp modSp add del mod ord delAnim modAnim">
        <pc:chgData name="Longueira Ángel" userId="98b170fc-3060-491c-afc1-cd88fa0a9cd4" providerId="ADAL" clId="{65E0CCF0-62E7-4C15-A857-552D6885B3B8}" dt="2022-09-06T09:57:19.806" v="3378" actId="47"/>
        <pc:sldMkLst>
          <pc:docMk/>
          <pc:sldMk cId="2107433923" sldId="686"/>
        </pc:sldMkLst>
        <pc:spChg chg="mod">
          <ac:chgData name="Longueira Ángel" userId="98b170fc-3060-491c-afc1-cd88fa0a9cd4" providerId="ADAL" clId="{65E0CCF0-62E7-4C15-A857-552D6885B3B8}" dt="2022-09-02T11:07:46.954" v="3001" actId="1076"/>
          <ac:spMkLst>
            <pc:docMk/>
            <pc:sldMk cId="2107433923" sldId="686"/>
            <ac:spMk id="7" creationId="{7C442B41-ECE2-C43D-9690-C082AB7E171C}"/>
          </ac:spMkLst>
        </pc:spChg>
        <pc:spChg chg="mod">
          <ac:chgData name="Longueira Ángel" userId="98b170fc-3060-491c-afc1-cd88fa0a9cd4" providerId="ADAL" clId="{65E0CCF0-62E7-4C15-A857-552D6885B3B8}" dt="2022-09-02T11:07:46.954" v="3001" actId="1076"/>
          <ac:spMkLst>
            <pc:docMk/>
            <pc:sldMk cId="2107433923" sldId="686"/>
            <ac:spMk id="8" creationId="{B546DF1D-F8C3-6D9B-BB73-4E25FFBB718D}"/>
          </ac:spMkLst>
        </pc:spChg>
        <pc:spChg chg="mod">
          <ac:chgData name="Longueira Ángel" userId="98b170fc-3060-491c-afc1-cd88fa0a9cd4" providerId="ADAL" clId="{65E0CCF0-62E7-4C15-A857-552D6885B3B8}" dt="2022-09-02T11:07:46.954" v="3001" actId="1076"/>
          <ac:spMkLst>
            <pc:docMk/>
            <pc:sldMk cId="2107433923" sldId="686"/>
            <ac:spMk id="9" creationId="{88F975E6-EF65-7931-380D-D6503549AC75}"/>
          </ac:spMkLst>
        </pc:spChg>
        <pc:spChg chg="mod">
          <ac:chgData name="Longueira Ángel" userId="98b170fc-3060-491c-afc1-cd88fa0a9cd4" providerId="ADAL" clId="{65E0CCF0-62E7-4C15-A857-552D6885B3B8}" dt="2022-09-02T11:07:46.954" v="3001" actId="1076"/>
          <ac:spMkLst>
            <pc:docMk/>
            <pc:sldMk cId="2107433923" sldId="686"/>
            <ac:spMk id="13" creationId="{A2D263BD-5E70-0F8C-D494-54F7A2FB9B29}"/>
          </ac:spMkLst>
        </pc:spChg>
        <pc:spChg chg="add mod">
          <ac:chgData name="Longueira Ángel" userId="98b170fc-3060-491c-afc1-cd88fa0a9cd4" providerId="ADAL" clId="{65E0CCF0-62E7-4C15-A857-552D6885B3B8}" dt="2022-09-01T06:57:22.954" v="1530" actId="1076"/>
          <ac:spMkLst>
            <pc:docMk/>
            <pc:sldMk cId="2107433923" sldId="686"/>
            <ac:spMk id="17" creationId="{F824CBE4-F4C8-6677-FCC7-90BE84609883}"/>
          </ac:spMkLst>
        </pc:spChg>
        <pc:spChg chg="add mod">
          <ac:chgData name="Longueira Ángel" userId="98b170fc-3060-491c-afc1-cd88fa0a9cd4" providerId="ADAL" clId="{65E0CCF0-62E7-4C15-A857-552D6885B3B8}" dt="2022-09-01T06:57:03.762" v="1527" actId="1076"/>
          <ac:spMkLst>
            <pc:docMk/>
            <pc:sldMk cId="2107433923" sldId="686"/>
            <ac:spMk id="20" creationId="{17D4D004-4B42-F5FC-8C4C-DB880A3E3B99}"/>
          </ac:spMkLst>
        </pc:spChg>
        <pc:spChg chg="mod">
          <ac:chgData name="Longueira Ángel" userId="98b170fc-3060-491c-afc1-cd88fa0a9cd4" providerId="ADAL" clId="{65E0CCF0-62E7-4C15-A857-552D6885B3B8}" dt="2022-09-02T11:07:46.954" v="3001" actId="1076"/>
          <ac:spMkLst>
            <pc:docMk/>
            <pc:sldMk cId="2107433923" sldId="686"/>
            <ac:spMk id="21" creationId="{8DCD938A-CB40-D5E7-EDF3-FAD5FAB547C8}"/>
          </ac:spMkLst>
        </pc:spChg>
        <pc:spChg chg="mod">
          <ac:chgData name="Longueira Ángel" userId="98b170fc-3060-491c-afc1-cd88fa0a9cd4" providerId="ADAL" clId="{65E0CCF0-62E7-4C15-A857-552D6885B3B8}" dt="2022-09-02T11:07:46.954" v="3001" actId="1076"/>
          <ac:spMkLst>
            <pc:docMk/>
            <pc:sldMk cId="2107433923" sldId="686"/>
            <ac:spMk id="22" creationId="{6111C368-7E62-17BD-CE9B-D79052EF7132}"/>
          </ac:spMkLst>
        </pc:spChg>
        <pc:spChg chg="add del mod">
          <ac:chgData name="Longueira Ángel" userId="98b170fc-3060-491c-afc1-cd88fa0a9cd4" providerId="ADAL" clId="{65E0CCF0-62E7-4C15-A857-552D6885B3B8}" dt="2022-09-01T06:18:51.277" v="1192" actId="478"/>
          <ac:spMkLst>
            <pc:docMk/>
            <pc:sldMk cId="2107433923" sldId="686"/>
            <ac:spMk id="23" creationId="{F686E17B-5006-819C-7E38-A531F0964E4F}"/>
          </ac:spMkLst>
        </pc:spChg>
        <pc:spChg chg="mod">
          <ac:chgData name="Longueira Ángel" userId="98b170fc-3060-491c-afc1-cd88fa0a9cd4" providerId="ADAL" clId="{65E0CCF0-62E7-4C15-A857-552D6885B3B8}" dt="2022-09-02T11:07:46.954" v="3001" actId="1076"/>
          <ac:spMkLst>
            <pc:docMk/>
            <pc:sldMk cId="2107433923" sldId="686"/>
            <ac:spMk id="24" creationId="{E700C30F-F6EF-08DE-65FF-31BA05B04CEC}"/>
          </ac:spMkLst>
        </pc:spChg>
        <pc:spChg chg="add del mod">
          <ac:chgData name="Longueira Ángel" userId="98b170fc-3060-491c-afc1-cd88fa0a9cd4" providerId="ADAL" clId="{65E0CCF0-62E7-4C15-A857-552D6885B3B8}" dt="2022-09-01T06:18:50.507" v="1191" actId="478"/>
          <ac:spMkLst>
            <pc:docMk/>
            <pc:sldMk cId="2107433923" sldId="686"/>
            <ac:spMk id="25" creationId="{AE170146-A131-11D9-7F9E-197DC4AD7FD9}"/>
          </ac:spMkLst>
        </pc:spChg>
        <pc:spChg chg="add del mod">
          <ac:chgData name="Longueira Ángel" userId="98b170fc-3060-491c-afc1-cd88fa0a9cd4" providerId="ADAL" clId="{65E0CCF0-62E7-4C15-A857-552D6885B3B8}" dt="2022-09-01T06:19:56.107" v="1193" actId="478"/>
          <ac:spMkLst>
            <pc:docMk/>
            <pc:sldMk cId="2107433923" sldId="686"/>
            <ac:spMk id="26" creationId="{45DF08B7-28F6-5348-BF44-446DC760CBC5}"/>
          </ac:spMkLst>
        </pc:spChg>
        <pc:spChg chg="add mod ord">
          <ac:chgData name="Longueira Ángel" userId="98b170fc-3060-491c-afc1-cd88fa0a9cd4" providerId="ADAL" clId="{65E0CCF0-62E7-4C15-A857-552D6885B3B8}" dt="2022-09-01T06:57:03.762" v="1527" actId="1076"/>
          <ac:spMkLst>
            <pc:docMk/>
            <pc:sldMk cId="2107433923" sldId="686"/>
            <ac:spMk id="28" creationId="{796931D1-95F5-B985-95AB-6CFD73BAB51F}"/>
          </ac:spMkLst>
        </pc:spChg>
        <pc:spChg chg="add mod">
          <ac:chgData name="Longueira Ángel" userId="98b170fc-3060-491c-afc1-cd88fa0a9cd4" providerId="ADAL" clId="{65E0CCF0-62E7-4C15-A857-552D6885B3B8}" dt="2022-09-01T06:57:16.372" v="1529" actId="1076"/>
          <ac:spMkLst>
            <pc:docMk/>
            <pc:sldMk cId="2107433923" sldId="686"/>
            <ac:spMk id="29" creationId="{42770439-22ED-3005-AA43-4037B4E2BEA7}"/>
          </ac:spMkLst>
        </pc:spChg>
        <pc:spChg chg="add mod">
          <ac:chgData name="Longueira Ángel" userId="98b170fc-3060-491c-afc1-cd88fa0a9cd4" providerId="ADAL" clId="{65E0CCF0-62E7-4C15-A857-552D6885B3B8}" dt="2022-09-01T06:57:10.341" v="1528" actId="1076"/>
          <ac:spMkLst>
            <pc:docMk/>
            <pc:sldMk cId="2107433923" sldId="686"/>
            <ac:spMk id="30" creationId="{874F3B33-AFA6-C1EB-AB54-66982D1DB152}"/>
          </ac:spMkLst>
        </pc:spChg>
        <pc:spChg chg="add mod">
          <ac:chgData name="Longueira Ángel" userId="98b170fc-3060-491c-afc1-cd88fa0a9cd4" providerId="ADAL" clId="{65E0CCF0-62E7-4C15-A857-552D6885B3B8}" dt="2022-09-01T06:57:16.372" v="1529" actId="1076"/>
          <ac:spMkLst>
            <pc:docMk/>
            <pc:sldMk cId="2107433923" sldId="686"/>
            <ac:spMk id="31" creationId="{890FB848-6C19-2998-6AB0-49AB8C9E076E}"/>
          </ac:spMkLst>
        </pc:spChg>
        <pc:spChg chg="add del mod ord">
          <ac:chgData name="Longueira Ángel" userId="98b170fc-3060-491c-afc1-cd88fa0a9cd4" providerId="ADAL" clId="{65E0CCF0-62E7-4C15-A857-552D6885B3B8}" dt="2022-09-01T06:56:56.241" v="1523" actId="478"/>
          <ac:spMkLst>
            <pc:docMk/>
            <pc:sldMk cId="2107433923" sldId="686"/>
            <ac:spMk id="46" creationId="{6E2416BC-E084-0F78-B75E-B6F5BB24AA76}"/>
          </ac:spMkLst>
        </pc:spChg>
        <pc:spChg chg="mod">
          <ac:chgData name="Longueira Ángel" userId="98b170fc-3060-491c-afc1-cd88fa0a9cd4" providerId="ADAL" clId="{65E0CCF0-62E7-4C15-A857-552D6885B3B8}" dt="2022-09-01T06:23:14.883" v="1218" actId="164"/>
          <ac:spMkLst>
            <pc:docMk/>
            <pc:sldMk cId="2107433923" sldId="686"/>
            <ac:spMk id="47" creationId="{635269FC-595F-B060-0C9F-DD181F5F5EBB}"/>
          </ac:spMkLst>
        </pc:spChg>
        <pc:spChg chg="mod">
          <ac:chgData name="Longueira Ángel" userId="98b170fc-3060-491c-afc1-cd88fa0a9cd4" providerId="ADAL" clId="{65E0CCF0-62E7-4C15-A857-552D6885B3B8}" dt="2022-09-01T06:23:14.883" v="1218" actId="164"/>
          <ac:spMkLst>
            <pc:docMk/>
            <pc:sldMk cId="2107433923" sldId="686"/>
            <ac:spMk id="48" creationId="{A7EA77CB-AF39-E471-E045-1582C919CCCD}"/>
          </ac:spMkLst>
        </pc:spChg>
        <pc:spChg chg="mod">
          <ac:chgData name="Longueira Ángel" userId="98b170fc-3060-491c-afc1-cd88fa0a9cd4" providerId="ADAL" clId="{65E0CCF0-62E7-4C15-A857-552D6885B3B8}" dt="2022-09-01T06:23:14.883" v="1218" actId="164"/>
          <ac:spMkLst>
            <pc:docMk/>
            <pc:sldMk cId="2107433923" sldId="686"/>
            <ac:spMk id="49" creationId="{35A6FC1A-FD11-1965-1416-F1A9ABFDF525}"/>
          </ac:spMkLst>
        </pc:spChg>
        <pc:spChg chg="add del mod">
          <ac:chgData name="Longueira Ángel" userId="98b170fc-3060-491c-afc1-cd88fa0a9cd4" providerId="ADAL" clId="{65E0CCF0-62E7-4C15-A857-552D6885B3B8}" dt="2022-09-01T06:28:16.251" v="1248" actId="478"/>
          <ac:spMkLst>
            <pc:docMk/>
            <pc:sldMk cId="2107433923" sldId="686"/>
            <ac:spMk id="65" creationId="{A1D3B89C-0497-00D9-CCBF-1C48007B69D1}"/>
          </ac:spMkLst>
        </pc:spChg>
        <pc:spChg chg="mod">
          <ac:chgData name="Longueira Ángel" userId="98b170fc-3060-491c-afc1-cd88fa0a9cd4" providerId="ADAL" clId="{65E0CCF0-62E7-4C15-A857-552D6885B3B8}" dt="2022-09-01T06:50:19.742" v="1500" actId="1076"/>
          <ac:spMkLst>
            <pc:docMk/>
            <pc:sldMk cId="2107433923" sldId="686"/>
            <ac:spMk id="68" creationId="{999268AD-06AC-439B-92B0-54FD2CB08117}"/>
          </ac:spMkLst>
        </pc:spChg>
        <pc:spChg chg="add del mod">
          <ac:chgData name="Longueira Ángel" userId="98b170fc-3060-491c-afc1-cd88fa0a9cd4" providerId="ADAL" clId="{65E0CCF0-62E7-4C15-A857-552D6885B3B8}" dt="2022-09-01T06:56:52.412" v="1517" actId="478"/>
          <ac:spMkLst>
            <pc:docMk/>
            <pc:sldMk cId="2107433923" sldId="686"/>
            <ac:spMk id="69" creationId="{C24EF36B-4A60-911F-3C78-1B9288125246}"/>
          </ac:spMkLst>
        </pc:spChg>
        <pc:spChg chg="add del mod">
          <ac:chgData name="Longueira Ángel" userId="98b170fc-3060-491c-afc1-cd88fa0a9cd4" providerId="ADAL" clId="{65E0CCF0-62E7-4C15-A857-552D6885B3B8}" dt="2022-09-01T06:56:53.981" v="1519" actId="478"/>
          <ac:spMkLst>
            <pc:docMk/>
            <pc:sldMk cId="2107433923" sldId="686"/>
            <ac:spMk id="70" creationId="{2E78D45C-731F-F20F-D34E-890294A9ADFC}"/>
          </ac:spMkLst>
        </pc:spChg>
        <pc:spChg chg="add del mod">
          <ac:chgData name="Longueira Ángel" userId="98b170fc-3060-491c-afc1-cd88fa0a9cd4" providerId="ADAL" clId="{65E0CCF0-62E7-4C15-A857-552D6885B3B8}" dt="2022-09-01T06:56:51.180" v="1515" actId="478"/>
          <ac:spMkLst>
            <pc:docMk/>
            <pc:sldMk cId="2107433923" sldId="686"/>
            <ac:spMk id="71" creationId="{F36D919E-7C4B-D90E-E8D1-57270AC82094}"/>
          </ac:spMkLst>
        </pc:spChg>
        <pc:spChg chg="add mod">
          <ac:chgData name="Longueira Ángel" userId="98b170fc-3060-491c-afc1-cd88fa0a9cd4" providerId="ADAL" clId="{65E0CCF0-62E7-4C15-A857-552D6885B3B8}" dt="2022-09-02T11:07:31.801" v="3000" actId="1076"/>
          <ac:spMkLst>
            <pc:docMk/>
            <pc:sldMk cId="2107433923" sldId="686"/>
            <ac:spMk id="77" creationId="{6F58C30B-E279-726D-48E5-F49DA735FC28}"/>
          </ac:spMkLst>
        </pc:spChg>
        <pc:spChg chg="add mod">
          <ac:chgData name="Longueira Ángel" userId="98b170fc-3060-491c-afc1-cd88fa0a9cd4" providerId="ADAL" clId="{65E0CCF0-62E7-4C15-A857-552D6885B3B8}" dt="2022-09-01T06:57:22.954" v="1530" actId="1076"/>
          <ac:spMkLst>
            <pc:docMk/>
            <pc:sldMk cId="2107433923" sldId="686"/>
            <ac:spMk id="78" creationId="{FD92185C-4D60-9EF4-0551-AC41666111CB}"/>
          </ac:spMkLst>
        </pc:spChg>
        <pc:spChg chg="add mod">
          <ac:chgData name="Longueira Ángel" userId="98b170fc-3060-491c-afc1-cd88fa0a9cd4" providerId="ADAL" clId="{65E0CCF0-62E7-4C15-A857-552D6885B3B8}" dt="2022-09-01T06:57:03.762" v="1527" actId="1076"/>
          <ac:spMkLst>
            <pc:docMk/>
            <pc:sldMk cId="2107433923" sldId="686"/>
            <ac:spMk id="79" creationId="{881A397F-A6FE-2557-CBCE-DBFF624141E2}"/>
          </ac:spMkLst>
        </pc:spChg>
        <pc:spChg chg="add mod">
          <ac:chgData name="Longueira Ángel" userId="98b170fc-3060-491c-afc1-cd88fa0a9cd4" providerId="ADAL" clId="{65E0CCF0-62E7-4C15-A857-552D6885B3B8}" dt="2022-09-01T06:57:37.733" v="1533" actId="1076"/>
          <ac:spMkLst>
            <pc:docMk/>
            <pc:sldMk cId="2107433923" sldId="686"/>
            <ac:spMk id="80" creationId="{C17AECC3-230E-2A0C-FA7B-B8657A37B576}"/>
          </ac:spMkLst>
        </pc:spChg>
        <pc:spChg chg="add del mod">
          <ac:chgData name="Longueira Ángel" userId="98b170fc-3060-491c-afc1-cd88fa0a9cd4" providerId="ADAL" clId="{65E0CCF0-62E7-4C15-A857-552D6885B3B8}" dt="2022-09-01T06:37:05.472" v="1358" actId="478"/>
          <ac:spMkLst>
            <pc:docMk/>
            <pc:sldMk cId="2107433923" sldId="686"/>
            <ac:spMk id="81" creationId="{520C62B4-D02A-8F72-F6A6-16639C30DF8B}"/>
          </ac:spMkLst>
        </pc:spChg>
        <pc:spChg chg="add mod">
          <ac:chgData name="Longueira Ángel" userId="98b170fc-3060-491c-afc1-cd88fa0a9cd4" providerId="ADAL" clId="{65E0CCF0-62E7-4C15-A857-552D6885B3B8}" dt="2022-09-02T11:07:24" v="2999" actId="1076"/>
          <ac:spMkLst>
            <pc:docMk/>
            <pc:sldMk cId="2107433923" sldId="686"/>
            <ac:spMk id="82" creationId="{EF3A7407-DEDB-DCA2-DDD0-F9F09558CE4C}"/>
          </ac:spMkLst>
        </pc:spChg>
        <pc:spChg chg="add mod">
          <ac:chgData name="Longueira Ángel" userId="98b170fc-3060-491c-afc1-cd88fa0a9cd4" providerId="ADAL" clId="{65E0CCF0-62E7-4C15-A857-552D6885B3B8}" dt="2022-09-02T11:07:18.381" v="2998" actId="1076"/>
          <ac:spMkLst>
            <pc:docMk/>
            <pc:sldMk cId="2107433923" sldId="686"/>
            <ac:spMk id="83" creationId="{455F0706-A1EE-5C85-0268-7AE735BF2880}"/>
          </ac:spMkLst>
        </pc:spChg>
        <pc:spChg chg="add mod">
          <ac:chgData name="Longueira Ángel" userId="98b170fc-3060-491c-afc1-cd88fa0a9cd4" providerId="ADAL" clId="{65E0CCF0-62E7-4C15-A857-552D6885B3B8}" dt="2022-09-01T06:57:10.341" v="1528" actId="1076"/>
          <ac:spMkLst>
            <pc:docMk/>
            <pc:sldMk cId="2107433923" sldId="686"/>
            <ac:spMk id="84" creationId="{3DBC63C0-41A9-E3FB-5779-1E5D2166DBDD}"/>
          </ac:spMkLst>
        </pc:spChg>
        <pc:grpChg chg="del mod">
          <ac:chgData name="Longueira Ángel" userId="98b170fc-3060-491c-afc1-cd88fa0a9cd4" providerId="ADAL" clId="{65E0CCF0-62E7-4C15-A857-552D6885B3B8}" dt="2022-09-01T06:23:06.244" v="1217" actId="27803"/>
          <ac:grpSpMkLst>
            <pc:docMk/>
            <pc:sldMk cId="2107433923" sldId="686"/>
            <ac:grpSpMk id="45" creationId="{3CA8CD0E-0645-DC36-3199-B4151147D5D2}"/>
          </ac:grpSpMkLst>
        </pc:grpChg>
        <pc:grpChg chg="add del mod">
          <ac:chgData name="Longueira Ángel" userId="98b170fc-3060-491c-afc1-cd88fa0a9cd4" providerId="ADAL" clId="{65E0CCF0-62E7-4C15-A857-552D6885B3B8}" dt="2022-09-01T06:56:56.842" v="1524" actId="478"/>
          <ac:grpSpMkLst>
            <pc:docMk/>
            <pc:sldMk cId="2107433923" sldId="686"/>
            <ac:grpSpMk id="50" creationId="{C1514CF4-282B-0187-2859-D1BB74373020}"/>
          </ac:grpSpMkLst>
        </pc:grpChg>
        <pc:picChg chg="add mod">
          <ac:chgData name="Longueira Ángel" userId="98b170fc-3060-491c-afc1-cd88fa0a9cd4" providerId="ADAL" clId="{65E0CCF0-62E7-4C15-A857-552D6885B3B8}" dt="2022-09-01T06:57:03.762" v="1527" actId="1076"/>
          <ac:picMkLst>
            <pc:docMk/>
            <pc:sldMk cId="2107433923" sldId="686"/>
            <ac:picMk id="4" creationId="{111C6CC8-17A5-BC2B-51FE-8993E18546A5}"/>
          </ac:picMkLst>
        </pc:picChg>
        <pc:picChg chg="add mod">
          <ac:chgData name="Longueira Ángel" userId="98b170fc-3060-491c-afc1-cd88fa0a9cd4" providerId="ADAL" clId="{65E0CCF0-62E7-4C15-A857-552D6885B3B8}" dt="2022-09-01T06:57:22.954" v="1530" actId="1076"/>
          <ac:picMkLst>
            <pc:docMk/>
            <pc:sldMk cId="2107433923" sldId="686"/>
            <ac:picMk id="27" creationId="{EC2F188B-A77C-483E-7F5E-879507846FD4}"/>
          </ac:picMkLst>
        </pc:picChg>
        <pc:picChg chg="mod">
          <ac:chgData name="Longueira Ángel" userId="98b170fc-3060-491c-afc1-cd88fa0a9cd4" providerId="ADAL" clId="{65E0CCF0-62E7-4C15-A857-552D6885B3B8}" dt="2022-09-02T11:07:46.954" v="3001" actId="1076"/>
          <ac:picMkLst>
            <pc:docMk/>
            <pc:sldMk cId="2107433923" sldId="686"/>
            <ac:picMk id="32" creationId="{EFB090F9-572D-D1BD-CE37-DF1E60974CEC}"/>
          </ac:picMkLst>
        </pc:picChg>
        <pc:picChg chg="mod">
          <ac:chgData name="Longueira Ángel" userId="98b170fc-3060-491c-afc1-cd88fa0a9cd4" providerId="ADAL" clId="{65E0CCF0-62E7-4C15-A857-552D6885B3B8}" dt="2022-09-02T11:07:46.954" v="3001" actId="1076"/>
          <ac:picMkLst>
            <pc:docMk/>
            <pc:sldMk cId="2107433923" sldId="686"/>
            <ac:picMk id="33" creationId="{2BF705D1-37D9-7C0E-6E86-3EED4FDCA58D}"/>
          </ac:picMkLst>
        </pc:picChg>
        <pc:picChg chg="add mod">
          <ac:chgData name="Longueira Ángel" userId="98b170fc-3060-491c-afc1-cd88fa0a9cd4" providerId="ADAL" clId="{65E0CCF0-62E7-4C15-A857-552D6885B3B8}" dt="2022-09-01T06:57:10.341" v="1528" actId="1076"/>
          <ac:picMkLst>
            <pc:docMk/>
            <pc:sldMk cId="2107433923" sldId="686"/>
            <ac:picMk id="34" creationId="{FF8D096B-3DD0-BED7-9549-B0C2C9495C31}"/>
          </ac:picMkLst>
        </pc:picChg>
        <pc:picChg chg="add mod">
          <ac:chgData name="Longueira Ángel" userId="98b170fc-3060-491c-afc1-cd88fa0a9cd4" providerId="ADAL" clId="{65E0CCF0-62E7-4C15-A857-552D6885B3B8}" dt="2022-09-01T06:57:16.372" v="1529" actId="1076"/>
          <ac:picMkLst>
            <pc:docMk/>
            <pc:sldMk cId="2107433923" sldId="686"/>
            <ac:picMk id="35" creationId="{C6D4DD54-1660-3193-B98A-4C5EDA402F34}"/>
          </ac:picMkLst>
        </pc:picChg>
        <pc:picChg chg="mod">
          <ac:chgData name="Longueira Ángel" userId="98b170fc-3060-491c-afc1-cd88fa0a9cd4" providerId="ADAL" clId="{65E0CCF0-62E7-4C15-A857-552D6885B3B8}" dt="2022-09-02T11:07:46.954" v="3001" actId="1076"/>
          <ac:picMkLst>
            <pc:docMk/>
            <pc:sldMk cId="2107433923" sldId="686"/>
            <ac:picMk id="39" creationId="{F94CDCF7-8378-A324-B275-4C024F8C3E6D}"/>
          </ac:picMkLst>
        </pc:picChg>
        <pc:picChg chg="del">
          <ac:chgData name="Longueira Ángel" userId="98b170fc-3060-491c-afc1-cd88fa0a9cd4" providerId="ADAL" clId="{65E0CCF0-62E7-4C15-A857-552D6885B3B8}" dt="2022-08-30T21:51:29.116" v="767" actId="478"/>
          <ac:picMkLst>
            <pc:docMk/>
            <pc:sldMk cId="2107433923" sldId="686"/>
            <ac:picMk id="44" creationId="{CF9EEEEF-D92D-5B5F-EA1F-4A143782C43B}"/>
          </ac:picMkLst>
        </pc:picChg>
        <pc:picChg chg="add del mod">
          <ac:chgData name="Longueira Ángel" userId="98b170fc-3060-491c-afc1-cd88fa0a9cd4" providerId="ADAL" clId="{65E0CCF0-62E7-4C15-A857-552D6885B3B8}" dt="2022-09-01T06:23:06.244" v="1217" actId="27803"/>
          <ac:picMkLst>
            <pc:docMk/>
            <pc:sldMk cId="2107433923" sldId="686"/>
            <ac:picMk id="44" creationId="{D9FE852F-A504-3792-ACC3-7D589C9F745A}"/>
          </ac:picMkLst>
        </pc:picChg>
        <pc:picChg chg="add del mod">
          <ac:chgData name="Longueira Ángel" userId="98b170fc-3060-491c-afc1-cd88fa0a9cd4" providerId="ADAL" clId="{65E0CCF0-62E7-4C15-A857-552D6885B3B8}" dt="2022-09-01T06:56:54.630" v="1520" actId="478"/>
          <ac:picMkLst>
            <pc:docMk/>
            <pc:sldMk cId="2107433923" sldId="686"/>
            <ac:picMk id="72" creationId="{74CE3325-9A26-1F9E-765B-08F62EA98422}"/>
          </ac:picMkLst>
        </pc:picChg>
        <pc:picChg chg="add del mod">
          <ac:chgData name="Longueira Ángel" userId="98b170fc-3060-491c-afc1-cd88fa0a9cd4" providerId="ADAL" clId="{65E0CCF0-62E7-4C15-A857-552D6885B3B8}" dt="2022-09-01T06:56:51.961" v="1516" actId="478"/>
          <ac:picMkLst>
            <pc:docMk/>
            <pc:sldMk cId="2107433923" sldId="686"/>
            <ac:picMk id="73" creationId="{68EE5453-3D3D-9DFD-E387-38370984884A}"/>
          </ac:picMkLst>
        </pc:picChg>
        <pc:picChg chg="add mod">
          <ac:chgData name="Longueira Ángel" userId="98b170fc-3060-491c-afc1-cd88fa0a9cd4" providerId="ADAL" clId="{65E0CCF0-62E7-4C15-A857-552D6885B3B8}" dt="2022-09-01T06:46:36.081" v="1432" actId="571"/>
          <ac:picMkLst>
            <pc:docMk/>
            <pc:sldMk cId="2107433923" sldId="686"/>
            <ac:picMk id="86" creationId="{A47609A3-F929-F90B-C0FF-D9D086521C92}"/>
          </ac:picMkLst>
        </pc:picChg>
        <pc:cxnChg chg="add mod">
          <ac:chgData name="Longueira Ángel" userId="98b170fc-3060-491c-afc1-cd88fa0a9cd4" providerId="ADAL" clId="{65E0CCF0-62E7-4C15-A857-552D6885B3B8}" dt="2022-09-02T11:07:46.954" v="3001" actId="1076"/>
          <ac:cxnSpMkLst>
            <pc:docMk/>
            <pc:sldMk cId="2107433923" sldId="686"/>
            <ac:cxnSpMk id="12" creationId="{74BD07A1-0706-A248-D91C-9D0CABEA12C1}"/>
          </ac:cxnSpMkLst>
        </pc:cxnChg>
        <pc:cxnChg chg="add mod">
          <ac:chgData name="Longueira Ángel" userId="98b170fc-3060-491c-afc1-cd88fa0a9cd4" providerId="ADAL" clId="{65E0CCF0-62E7-4C15-A857-552D6885B3B8}" dt="2022-09-02T11:07:46.954" v="3001" actId="1076"/>
          <ac:cxnSpMkLst>
            <pc:docMk/>
            <pc:sldMk cId="2107433923" sldId="686"/>
            <ac:cxnSpMk id="15" creationId="{DE84DE6B-EE8C-5AD1-BD98-AB113759E97F}"/>
          </ac:cxnSpMkLst>
        </pc:cxnChg>
        <pc:cxnChg chg="mod">
          <ac:chgData name="Longueira Ángel" userId="98b170fc-3060-491c-afc1-cd88fa0a9cd4" providerId="ADAL" clId="{65E0CCF0-62E7-4C15-A857-552D6885B3B8}" dt="2022-09-02T11:07:46.954" v="3001" actId="1076"/>
          <ac:cxnSpMkLst>
            <pc:docMk/>
            <pc:sldMk cId="2107433923" sldId="686"/>
            <ac:cxnSpMk id="18" creationId="{84B2FF7A-880E-146D-35C5-A4204AAC9BF8}"/>
          </ac:cxnSpMkLst>
        </pc:cxnChg>
        <pc:cxnChg chg="mod">
          <ac:chgData name="Longueira Ángel" userId="98b170fc-3060-491c-afc1-cd88fa0a9cd4" providerId="ADAL" clId="{65E0CCF0-62E7-4C15-A857-552D6885B3B8}" dt="2022-09-02T11:07:46.954" v="3001" actId="1076"/>
          <ac:cxnSpMkLst>
            <pc:docMk/>
            <pc:sldMk cId="2107433923" sldId="686"/>
            <ac:cxnSpMk id="19" creationId="{96BB21FD-741E-A719-2165-9744926E307B}"/>
          </ac:cxnSpMkLst>
        </pc:cxnChg>
        <pc:cxnChg chg="add mod">
          <ac:chgData name="Longueira Ángel" userId="98b170fc-3060-491c-afc1-cd88fa0a9cd4" providerId="ADAL" clId="{65E0CCF0-62E7-4C15-A857-552D6885B3B8}" dt="2022-09-02T11:07:46.954" v="3001" actId="1076"/>
          <ac:cxnSpMkLst>
            <pc:docMk/>
            <pc:sldMk cId="2107433923" sldId="686"/>
            <ac:cxnSpMk id="36" creationId="{43F82A40-0158-E76E-7559-D316978B89E4}"/>
          </ac:cxnSpMkLst>
        </pc:cxnChg>
        <pc:cxnChg chg="add mod">
          <ac:chgData name="Longueira Ángel" userId="98b170fc-3060-491c-afc1-cd88fa0a9cd4" providerId="ADAL" clId="{65E0CCF0-62E7-4C15-A857-552D6885B3B8}" dt="2022-09-02T11:07:46.954" v="3001" actId="1076"/>
          <ac:cxnSpMkLst>
            <pc:docMk/>
            <pc:sldMk cId="2107433923" sldId="686"/>
            <ac:cxnSpMk id="38" creationId="{50C84A44-D5FE-1B0C-3940-C5639EA31CA1}"/>
          </ac:cxnSpMkLst>
        </pc:cxnChg>
        <pc:cxnChg chg="add del mod">
          <ac:chgData name="Longueira Ángel" userId="98b170fc-3060-491c-afc1-cd88fa0a9cd4" providerId="ADAL" clId="{65E0CCF0-62E7-4C15-A857-552D6885B3B8}" dt="2022-09-01T06:56:58.091" v="1526" actId="478"/>
          <ac:cxnSpMkLst>
            <pc:docMk/>
            <pc:sldMk cId="2107433923" sldId="686"/>
            <ac:cxnSpMk id="52" creationId="{C2DDB702-D071-16FA-A572-E461C6B919FE}"/>
          </ac:cxnSpMkLst>
        </pc:cxnChg>
        <pc:cxnChg chg="add del mod">
          <ac:chgData name="Longueira Ángel" userId="98b170fc-3060-491c-afc1-cd88fa0a9cd4" providerId="ADAL" clId="{65E0CCF0-62E7-4C15-A857-552D6885B3B8}" dt="2022-09-01T06:56:57.471" v="1525" actId="478"/>
          <ac:cxnSpMkLst>
            <pc:docMk/>
            <pc:sldMk cId="2107433923" sldId="686"/>
            <ac:cxnSpMk id="54" creationId="{73D0AA63-1535-30B8-36AB-E65D4FFC6927}"/>
          </ac:cxnSpMkLst>
        </pc:cxnChg>
        <pc:cxnChg chg="add del mod">
          <ac:chgData name="Longueira Ángel" userId="98b170fc-3060-491c-afc1-cd88fa0a9cd4" providerId="ADAL" clId="{65E0CCF0-62E7-4C15-A857-552D6885B3B8}" dt="2022-09-01T06:56:55.271" v="1521" actId="478"/>
          <ac:cxnSpMkLst>
            <pc:docMk/>
            <pc:sldMk cId="2107433923" sldId="686"/>
            <ac:cxnSpMk id="74" creationId="{B29C0D8F-D821-EA03-7C16-B5C8DD05F234}"/>
          </ac:cxnSpMkLst>
        </pc:cxnChg>
        <pc:cxnChg chg="add del mod">
          <ac:chgData name="Longueira Ángel" userId="98b170fc-3060-491c-afc1-cd88fa0a9cd4" providerId="ADAL" clId="{65E0CCF0-62E7-4C15-A857-552D6885B3B8}" dt="2022-09-01T06:56:55.740" v="1522" actId="478"/>
          <ac:cxnSpMkLst>
            <pc:docMk/>
            <pc:sldMk cId="2107433923" sldId="686"/>
            <ac:cxnSpMk id="76" creationId="{EE8E0352-BFDF-EE47-FF3D-55C24EEB631D}"/>
          </ac:cxnSpMkLst>
        </pc:cxnChg>
      </pc:sldChg>
      <pc:sldChg chg="addSp delSp modSp add del mod ord delAnim">
        <pc:chgData name="Longueira Ángel" userId="98b170fc-3060-491c-afc1-cd88fa0a9cd4" providerId="ADAL" clId="{65E0CCF0-62E7-4C15-A857-552D6885B3B8}" dt="2022-09-06T14:32:03.321" v="4538" actId="47"/>
        <pc:sldMkLst>
          <pc:docMk/>
          <pc:sldMk cId="428521607" sldId="687"/>
        </pc:sldMkLst>
        <pc:spChg chg="mod">
          <ac:chgData name="Longueira Ángel" userId="98b170fc-3060-491c-afc1-cd88fa0a9cd4" providerId="ADAL" clId="{65E0CCF0-62E7-4C15-A857-552D6885B3B8}" dt="2022-08-31T06:04:18.449" v="861" actId="207"/>
          <ac:spMkLst>
            <pc:docMk/>
            <pc:sldMk cId="428521607" sldId="687"/>
            <ac:spMk id="10" creationId="{53414787-AAC3-4159-A1C3-BC4BC5796053}"/>
          </ac:spMkLst>
        </pc:spChg>
        <pc:spChg chg="mod">
          <ac:chgData name="Longueira Ángel" userId="98b170fc-3060-491c-afc1-cd88fa0a9cd4" providerId="ADAL" clId="{65E0CCF0-62E7-4C15-A857-552D6885B3B8}" dt="2022-08-31T06:03:19.877" v="850" actId="1076"/>
          <ac:spMkLst>
            <pc:docMk/>
            <pc:sldMk cId="428521607" sldId="687"/>
            <ac:spMk id="12" creationId="{3251BE82-BFE3-4150-A2D1-A7E6EC707E82}"/>
          </ac:spMkLst>
        </pc:spChg>
        <pc:spChg chg="mod">
          <ac:chgData name="Longueira Ángel" userId="98b170fc-3060-491c-afc1-cd88fa0a9cd4" providerId="ADAL" clId="{65E0CCF0-62E7-4C15-A857-552D6885B3B8}" dt="2022-08-31T06:04:06.521" v="859" actId="207"/>
          <ac:spMkLst>
            <pc:docMk/>
            <pc:sldMk cId="428521607" sldId="687"/>
            <ac:spMk id="18" creationId="{15D74E21-ABAE-4CCD-9ACD-115C1A3E58AB}"/>
          </ac:spMkLst>
        </pc:spChg>
        <pc:spChg chg="mod">
          <ac:chgData name="Longueira Ángel" userId="98b170fc-3060-491c-afc1-cd88fa0a9cd4" providerId="ADAL" clId="{65E0CCF0-62E7-4C15-A857-552D6885B3B8}" dt="2022-08-31T06:03:19.877" v="850" actId="1076"/>
          <ac:spMkLst>
            <pc:docMk/>
            <pc:sldMk cId="428521607" sldId="687"/>
            <ac:spMk id="19" creationId="{B5ED6932-BB0C-4768-9112-82BD8AE93D1B}"/>
          </ac:spMkLst>
        </pc:spChg>
        <pc:spChg chg="mod">
          <ac:chgData name="Longueira Ángel" userId="98b170fc-3060-491c-afc1-cd88fa0a9cd4" providerId="ADAL" clId="{65E0CCF0-62E7-4C15-A857-552D6885B3B8}" dt="2022-08-31T06:03:58.319" v="857" actId="207"/>
          <ac:spMkLst>
            <pc:docMk/>
            <pc:sldMk cId="428521607" sldId="687"/>
            <ac:spMk id="22" creationId="{B0290ABE-7AA6-4FC3-A721-8873D241E7F3}"/>
          </ac:spMkLst>
        </pc:spChg>
        <pc:spChg chg="mod">
          <ac:chgData name="Longueira Ángel" userId="98b170fc-3060-491c-afc1-cd88fa0a9cd4" providerId="ADAL" clId="{65E0CCF0-62E7-4C15-A857-552D6885B3B8}" dt="2022-08-31T06:03:19.877" v="850" actId="1076"/>
          <ac:spMkLst>
            <pc:docMk/>
            <pc:sldMk cId="428521607" sldId="687"/>
            <ac:spMk id="24" creationId="{A6020728-A750-46EB-8B2B-A4933652D696}"/>
          </ac:spMkLst>
        </pc:spChg>
        <pc:spChg chg="del">
          <ac:chgData name="Longueira Ángel" userId="98b170fc-3060-491c-afc1-cd88fa0a9cd4" providerId="ADAL" clId="{65E0CCF0-62E7-4C15-A857-552D6885B3B8}" dt="2022-08-31T06:02:57.449" v="848" actId="478"/>
          <ac:spMkLst>
            <pc:docMk/>
            <pc:sldMk cId="428521607" sldId="687"/>
            <ac:spMk id="28" creationId="{E9BBAD11-D759-41FB-8742-85615A34AEB3}"/>
          </ac:spMkLst>
        </pc:spChg>
        <pc:spChg chg="del">
          <ac:chgData name="Longueira Ángel" userId="98b170fc-3060-491c-afc1-cd88fa0a9cd4" providerId="ADAL" clId="{65E0CCF0-62E7-4C15-A857-552D6885B3B8}" dt="2022-08-31T06:02:57.449" v="848" actId="478"/>
          <ac:spMkLst>
            <pc:docMk/>
            <pc:sldMk cId="428521607" sldId="687"/>
            <ac:spMk id="30" creationId="{D33964B6-1582-7729-F933-973AD47E9BD3}"/>
          </ac:spMkLst>
        </pc:spChg>
        <pc:spChg chg="mod">
          <ac:chgData name="Longueira Ángel" userId="98b170fc-3060-491c-afc1-cd88fa0a9cd4" providerId="ADAL" clId="{65E0CCF0-62E7-4C15-A857-552D6885B3B8}" dt="2022-08-31T06:04:02.227" v="858" actId="207"/>
          <ac:spMkLst>
            <pc:docMk/>
            <pc:sldMk cId="428521607" sldId="687"/>
            <ac:spMk id="31" creationId="{85702136-B1DE-4CB0-81EA-0B763E9AD48C}"/>
          </ac:spMkLst>
        </pc:spChg>
        <pc:spChg chg="mod">
          <ac:chgData name="Longueira Ángel" userId="98b170fc-3060-491c-afc1-cd88fa0a9cd4" providerId="ADAL" clId="{65E0CCF0-62E7-4C15-A857-552D6885B3B8}" dt="2022-08-31T06:03:19.877" v="850" actId="1076"/>
          <ac:spMkLst>
            <pc:docMk/>
            <pc:sldMk cId="428521607" sldId="687"/>
            <ac:spMk id="32" creationId="{28A871B9-77AF-4843-AFD3-8C4BDC27D92A}"/>
          </ac:spMkLst>
        </pc:spChg>
        <pc:spChg chg="del">
          <ac:chgData name="Longueira Ángel" userId="98b170fc-3060-491c-afc1-cd88fa0a9cd4" providerId="ADAL" clId="{65E0CCF0-62E7-4C15-A857-552D6885B3B8}" dt="2022-08-31T06:02:57.449" v="848" actId="478"/>
          <ac:spMkLst>
            <pc:docMk/>
            <pc:sldMk cId="428521607" sldId="687"/>
            <ac:spMk id="33" creationId="{97A56D54-96E6-D32D-7FBF-DAE2E83A0EE9}"/>
          </ac:spMkLst>
        </pc:spChg>
        <pc:spChg chg="add mod">
          <ac:chgData name="Longueira Ángel" userId="98b170fc-3060-491c-afc1-cd88fa0a9cd4" providerId="ADAL" clId="{65E0CCF0-62E7-4C15-A857-552D6885B3B8}" dt="2022-09-02T10:24:52.189" v="2447" actId="13926"/>
          <ac:spMkLst>
            <pc:docMk/>
            <pc:sldMk cId="428521607" sldId="687"/>
            <ac:spMk id="33" creationId="{CC250019-2F4A-574D-8A59-920D23B5588E}"/>
          </ac:spMkLst>
        </pc:spChg>
        <pc:spChg chg="del">
          <ac:chgData name="Longueira Ángel" userId="98b170fc-3060-491c-afc1-cd88fa0a9cd4" providerId="ADAL" clId="{65E0CCF0-62E7-4C15-A857-552D6885B3B8}" dt="2022-08-31T06:02:57.449" v="848" actId="478"/>
          <ac:spMkLst>
            <pc:docMk/>
            <pc:sldMk cId="428521607" sldId="687"/>
            <ac:spMk id="35" creationId="{BF6D3B2A-0D59-996D-E7FD-315760DE9609}"/>
          </ac:spMkLst>
        </pc:spChg>
        <pc:spChg chg="del">
          <ac:chgData name="Longueira Ángel" userId="98b170fc-3060-491c-afc1-cd88fa0a9cd4" providerId="ADAL" clId="{65E0CCF0-62E7-4C15-A857-552D6885B3B8}" dt="2022-08-31T06:02:57.449" v="848" actId="478"/>
          <ac:spMkLst>
            <pc:docMk/>
            <pc:sldMk cId="428521607" sldId="687"/>
            <ac:spMk id="36" creationId="{A6E4B868-3EF8-4C4B-8DD2-C9E9DF0E13F2}"/>
          </ac:spMkLst>
        </pc:spChg>
        <pc:spChg chg="mod">
          <ac:chgData name="Longueira Ángel" userId="98b170fc-3060-491c-afc1-cd88fa0a9cd4" providerId="ADAL" clId="{65E0CCF0-62E7-4C15-A857-552D6885B3B8}" dt="2022-08-31T06:04:11.088" v="860" actId="207"/>
          <ac:spMkLst>
            <pc:docMk/>
            <pc:sldMk cId="428521607" sldId="687"/>
            <ac:spMk id="37" creationId="{7EB9B682-D2F2-A0C2-42CA-B1E6FDA85CD1}"/>
          </ac:spMkLst>
        </pc:spChg>
        <pc:spChg chg="del">
          <ac:chgData name="Longueira Ángel" userId="98b170fc-3060-491c-afc1-cd88fa0a9cd4" providerId="ADAL" clId="{65E0CCF0-62E7-4C15-A857-552D6885B3B8}" dt="2022-08-31T06:02:57.449" v="848" actId="478"/>
          <ac:spMkLst>
            <pc:docMk/>
            <pc:sldMk cId="428521607" sldId="687"/>
            <ac:spMk id="38" creationId="{2E7D306A-E07C-5FCD-4B4A-4FE7AD4DF779}"/>
          </ac:spMkLst>
        </pc:spChg>
        <pc:spChg chg="mod">
          <ac:chgData name="Longueira Ángel" userId="98b170fc-3060-491c-afc1-cd88fa0a9cd4" providerId="ADAL" clId="{65E0CCF0-62E7-4C15-A857-552D6885B3B8}" dt="2022-08-31T06:03:19.877" v="850" actId="1076"/>
          <ac:spMkLst>
            <pc:docMk/>
            <pc:sldMk cId="428521607" sldId="687"/>
            <ac:spMk id="43" creationId="{CB472582-C186-19E6-6F0D-6B90345810F9}"/>
          </ac:spMkLst>
        </pc:spChg>
        <pc:spChg chg="mod">
          <ac:chgData name="Longueira Ángel" userId="98b170fc-3060-491c-afc1-cd88fa0a9cd4" providerId="ADAL" clId="{65E0CCF0-62E7-4C15-A857-552D6885B3B8}" dt="2022-08-31T06:03:19.877" v="850" actId="1076"/>
          <ac:spMkLst>
            <pc:docMk/>
            <pc:sldMk cId="428521607" sldId="687"/>
            <ac:spMk id="44" creationId="{6CB693C2-F074-CFA0-F770-66277CBEB123}"/>
          </ac:spMkLst>
        </pc:spChg>
        <pc:spChg chg="mod">
          <ac:chgData name="Longueira Ángel" userId="98b170fc-3060-491c-afc1-cd88fa0a9cd4" providerId="ADAL" clId="{65E0CCF0-62E7-4C15-A857-552D6885B3B8}" dt="2022-08-31T06:03:19.877" v="850" actId="1076"/>
          <ac:spMkLst>
            <pc:docMk/>
            <pc:sldMk cId="428521607" sldId="687"/>
            <ac:spMk id="45" creationId="{FEF58713-C3F0-9CA4-6B73-0665B36D447E}"/>
          </ac:spMkLst>
        </pc:spChg>
        <pc:spChg chg="mod">
          <ac:chgData name="Longueira Ángel" userId="98b170fc-3060-491c-afc1-cd88fa0a9cd4" providerId="ADAL" clId="{65E0CCF0-62E7-4C15-A857-552D6885B3B8}" dt="2022-08-31T06:03:19.877" v="850" actId="1076"/>
          <ac:spMkLst>
            <pc:docMk/>
            <pc:sldMk cId="428521607" sldId="687"/>
            <ac:spMk id="46" creationId="{349F4286-3229-2B74-DE2B-FA762F021967}"/>
          </ac:spMkLst>
        </pc:spChg>
        <pc:spChg chg="mod">
          <ac:chgData name="Longueira Ángel" userId="98b170fc-3060-491c-afc1-cd88fa0a9cd4" providerId="ADAL" clId="{65E0CCF0-62E7-4C15-A857-552D6885B3B8}" dt="2022-08-31T06:03:19.877" v="850" actId="1076"/>
          <ac:spMkLst>
            <pc:docMk/>
            <pc:sldMk cId="428521607" sldId="687"/>
            <ac:spMk id="48" creationId="{04D53714-0F77-F43E-8ADA-01169B3C2C25}"/>
          </ac:spMkLst>
        </pc:spChg>
        <pc:grpChg chg="mod">
          <ac:chgData name="Longueira Ángel" userId="98b170fc-3060-491c-afc1-cd88fa0a9cd4" providerId="ADAL" clId="{65E0CCF0-62E7-4C15-A857-552D6885B3B8}" dt="2022-08-31T06:03:19.877" v="850" actId="1076"/>
          <ac:grpSpMkLst>
            <pc:docMk/>
            <pc:sldMk cId="428521607" sldId="687"/>
            <ac:grpSpMk id="2" creationId="{8FB7261B-187A-4814-D3CE-9698CD29B05C}"/>
          </ac:grpSpMkLst>
        </pc:grpChg>
        <pc:grpChg chg="mod">
          <ac:chgData name="Longueira Ángel" userId="98b170fc-3060-491c-afc1-cd88fa0a9cd4" providerId="ADAL" clId="{65E0CCF0-62E7-4C15-A857-552D6885B3B8}" dt="2022-08-31T06:03:19.877" v="850" actId="1076"/>
          <ac:grpSpMkLst>
            <pc:docMk/>
            <pc:sldMk cId="428521607" sldId="687"/>
            <ac:grpSpMk id="4" creationId="{1FEAAED2-7DD8-6D29-7C8B-FFDC1E95FD9D}"/>
          </ac:grpSpMkLst>
        </pc:grpChg>
        <pc:grpChg chg="mod">
          <ac:chgData name="Longueira Ángel" userId="98b170fc-3060-491c-afc1-cd88fa0a9cd4" providerId="ADAL" clId="{65E0CCF0-62E7-4C15-A857-552D6885B3B8}" dt="2022-08-31T06:03:19.877" v="850" actId="1076"/>
          <ac:grpSpMkLst>
            <pc:docMk/>
            <pc:sldMk cId="428521607" sldId="687"/>
            <ac:grpSpMk id="6" creationId="{E569DE1A-D68A-264A-82C4-120910C5ECFA}"/>
          </ac:grpSpMkLst>
        </pc:grpChg>
        <pc:grpChg chg="mod">
          <ac:chgData name="Longueira Ángel" userId="98b170fc-3060-491c-afc1-cd88fa0a9cd4" providerId="ADAL" clId="{65E0CCF0-62E7-4C15-A857-552D6885B3B8}" dt="2022-08-31T06:03:19.877" v="850" actId="1076"/>
          <ac:grpSpMkLst>
            <pc:docMk/>
            <pc:sldMk cId="428521607" sldId="687"/>
            <ac:grpSpMk id="7" creationId="{0B1DD5EE-6B90-8A28-C6F8-096CFA7EC565}"/>
          </ac:grpSpMkLst>
        </pc:grpChg>
        <pc:grpChg chg="mod">
          <ac:chgData name="Longueira Ángel" userId="98b170fc-3060-491c-afc1-cd88fa0a9cd4" providerId="ADAL" clId="{65E0CCF0-62E7-4C15-A857-552D6885B3B8}" dt="2022-08-31T06:03:19.877" v="850" actId="1076"/>
          <ac:grpSpMkLst>
            <pc:docMk/>
            <pc:sldMk cId="428521607" sldId="687"/>
            <ac:grpSpMk id="8" creationId="{0A2EF06B-45CA-0EC6-B474-5A4D225DBD4A}"/>
          </ac:grpSpMkLst>
        </pc:grpChg>
      </pc:sldChg>
      <pc:sldChg chg="addSp delSp modSp add del mod addAnim delAnim">
        <pc:chgData name="Longueira Ángel" userId="98b170fc-3060-491c-afc1-cd88fa0a9cd4" providerId="ADAL" clId="{65E0CCF0-62E7-4C15-A857-552D6885B3B8}" dt="2022-08-31T06:04:50.501" v="865" actId="47"/>
        <pc:sldMkLst>
          <pc:docMk/>
          <pc:sldMk cId="1702476881" sldId="688"/>
        </pc:sldMkLst>
        <pc:spChg chg="mod">
          <ac:chgData name="Longueira Ángel" userId="98b170fc-3060-491c-afc1-cd88fa0a9cd4" providerId="ADAL" clId="{65E0CCF0-62E7-4C15-A857-552D6885B3B8}" dt="2022-08-31T06:02:52.686" v="845" actId="1076"/>
          <ac:spMkLst>
            <pc:docMk/>
            <pc:sldMk cId="1702476881" sldId="688"/>
            <ac:spMk id="12" creationId="{3251BE82-BFE3-4150-A2D1-A7E6EC707E82}"/>
          </ac:spMkLst>
        </pc:spChg>
        <pc:spChg chg="mod">
          <ac:chgData name="Longueira Ángel" userId="98b170fc-3060-491c-afc1-cd88fa0a9cd4" providerId="ADAL" clId="{65E0CCF0-62E7-4C15-A857-552D6885B3B8}" dt="2022-08-31T06:02:52.686" v="845" actId="1076"/>
          <ac:spMkLst>
            <pc:docMk/>
            <pc:sldMk cId="1702476881" sldId="688"/>
            <ac:spMk id="19" creationId="{B5ED6932-BB0C-4768-9112-82BD8AE93D1B}"/>
          </ac:spMkLst>
        </pc:spChg>
        <pc:spChg chg="mod">
          <ac:chgData name="Longueira Ángel" userId="98b170fc-3060-491c-afc1-cd88fa0a9cd4" providerId="ADAL" clId="{65E0CCF0-62E7-4C15-A857-552D6885B3B8}" dt="2022-08-31T05:59:04.028" v="826" actId="207"/>
          <ac:spMkLst>
            <pc:docMk/>
            <pc:sldMk cId="1702476881" sldId="688"/>
            <ac:spMk id="22" creationId="{B0290ABE-7AA6-4FC3-A721-8873D241E7F3}"/>
          </ac:spMkLst>
        </pc:spChg>
        <pc:spChg chg="mod">
          <ac:chgData name="Longueira Ángel" userId="98b170fc-3060-491c-afc1-cd88fa0a9cd4" providerId="ADAL" clId="{65E0CCF0-62E7-4C15-A857-552D6885B3B8}" dt="2022-08-31T06:02:52.686" v="845" actId="1076"/>
          <ac:spMkLst>
            <pc:docMk/>
            <pc:sldMk cId="1702476881" sldId="688"/>
            <ac:spMk id="24" creationId="{A6020728-A750-46EB-8B2B-A4933652D696}"/>
          </ac:spMkLst>
        </pc:spChg>
        <pc:spChg chg="add del">
          <ac:chgData name="Longueira Ángel" userId="98b170fc-3060-491c-afc1-cd88fa0a9cd4" providerId="ADAL" clId="{65E0CCF0-62E7-4C15-A857-552D6885B3B8}" dt="2022-08-31T06:02:53.121" v="846" actId="478"/>
          <ac:spMkLst>
            <pc:docMk/>
            <pc:sldMk cId="1702476881" sldId="688"/>
            <ac:spMk id="28" creationId="{E9BBAD11-D759-41FB-8742-85615A34AEB3}"/>
          </ac:spMkLst>
        </pc:spChg>
        <pc:spChg chg="add del">
          <ac:chgData name="Longueira Ángel" userId="98b170fc-3060-491c-afc1-cd88fa0a9cd4" providerId="ADAL" clId="{65E0CCF0-62E7-4C15-A857-552D6885B3B8}" dt="2022-08-31T06:02:53.121" v="846" actId="478"/>
          <ac:spMkLst>
            <pc:docMk/>
            <pc:sldMk cId="1702476881" sldId="688"/>
            <ac:spMk id="30" creationId="{D33964B6-1582-7729-F933-973AD47E9BD3}"/>
          </ac:spMkLst>
        </pc:spChg>
        <pc:spChg chg="mod">
          <ac:chgData name="Longueira Ángel" userId="98b170fc-3060-491c-afc1-cd88fa0a9cd4" providerId="ADAL" clId="{65E0CCF0-62E7-4C15-A857-552D6885B3B8}" dt="2022-08-31T06:02:52.686" v="845" actId="1076"/>
          <ac:spMkLst>
            <pc:docMk/>
            <pc:sldMk cId="1702476881" sldId="688"/>
            <ac:spMk id="32" creationId="{28A871B9-77AF-4843-AFD3-8C4BDC27D92A}"/>
          </ac:spMkLst>
        </pc:spChg>
        <pc:spChg chg="add del">
          <ac:chgData name="Longueira Ángel" userId="98b170fc-3060-491c-afc1-cd88fa0a9cd4" providerId="ADAL" clId="{65E0CCF0-62E7-4C15-A857-552D6885B3B8}" dt="2022-08-31T06:02:53.121" v="846" actId="478"/>
          <ac:spMkLst>
            <pc:docMk/>
            <pc:sldMk cId="1702476881" sldId="688"/>
            <ac:spMk id="33" creationId="{97A56D54-96E6-D32D-7FBF-DAE2E83A0EE9}"/>
          </ac:spMkLst>
        </pc:spChg>
        <pc:spChg chg="add del">
          <ac:chgData name="Longueira Ángel" userId="98b170fc-3060-491c-afc1-cd88fa0a9cd4" providerId="ADAL" clId="{65E0CCF0-62E7-4C15-A857-552D6885B3B8}" dt="2022-08-31T06:02:53.121" v="846" actId="478"/>
          <ac:spMkLst>
            <pc:docMk/>
            <pc:sldMk cId="1702476881" sldId="688"/>
            <ac:spMk id="35" creationId="{BF6D3B2A-0D59-996D-E7FD-315760DE9609}"/>
          </ac:spMkLst>
        </pc:spChg>
        <pc:spChg chg="add del">
          <ac:chgData name="Longueira Ángel" userId="98b170fc-3060-491c-afc1-cd88fa0a9cd4" providerId="ADAL" clId="{65E0CCF0-62E7-4C15-A857-552D6885B3B8}" dt="2022-08-31T06:02:53.121" v="846" actId="478"/>
          <ac:spMkLst>
            <pc:docMk/>
            <pc:sldMk cId="1702476881" sldId="688"/>
            <ac:spMk id="36" creationId="{A6E4B868-3EF8-4C4B-8DD2-C9E9DF0E13F2}"/>
          </ac:spMkLst>
        </pc:spChg>
        <pc:spChg chg="add del">
          <ac:chgData name="Longueira Ángel" userId="98b170fc-3060-491c-afc1-cd88fa0a9cd4" providerId="ADAL" clId="{65E0CCF0-62E7-4C15-A857-552D6885B3B8}" dt="2022-08-31T06:02:53.121" v="846" actId="478"/>
          <ac:spMkLst>
            <pc:docMk/>
            <pc:sldMk cId="1702476881" sldId="688"/>
            <ac:spMk id="38" creationId="{2E7D306A-E07C-5FCD-4B4A-4FE7AD4DF779}"/>
          </ac:spMkLst>
        </pc:spChg>
        <pc:spChg chg="mod">
          <ac:chgData name="Longueira Ángel" userId="98b170fc-3060-491c-afc1-cd88fa0a9cd4" providerId="ADAL" clId="{65E0CCF0-62E7-4C15-A857-552D6885B3B8}" dt="2022-08-31T06:02:52.686" v="845" actId="1076"/>
          <ac:spMkLst>
            <pc:docMk/>
            <pc:sldMk cId="1702476881" sldId="688"/>
            <ac:spMk id="43" creationId="{CB472582-C186-19E6-6F0D-6B90345810F9}"/>
          </ac:spMkLst>
        </pc:spChg>
        <pc:spChg chg="mod">
          <ac:chgData name="Longueira Ángel" userId="98b170fc-3060-491c-afc1-cd88fa0a9cd4" providerId="ADAL" clId="{65E0CCF0-62E7-4C15-A857-552D6885B3B8}" dt="2022-08-31T06:02:52.686" v="845" actId="1076"/>
          <ac:spMkLst>
            <pc:docMk/>
            <pc:sldMk cId="1702476881" sldId="688"/>
            <ac:spMk id="44" creationId="{6CB693C2-F074-CFA0-F770-66277CBEB123}"/>
          </ac:spMkLst>
        </pc:spChg>
        <pc:spChg chg="mod">
          <ac:chgData name="Longueira Ángel" userId="98b170fc-3060-491c-afc1-cd88fa0a9cd4" providerId="ADAL" clId="{65E0CCF0-62E7-4C15-A857-552D6885B3B8}" dt="2022-08-31T06:02:52.686" v="845" actId="1076"/>
          <ac:spMkLst>
            <pc:docMk/>
            <pc:sldMk cId="1702476881" sldId="688"/>
            <ac:spMk id="45" creationId="{FEF58713-C3F0-9CA4-6B73-0665B36D447E}"/>
          </ac:spMkLst>
        </pc:spChg>
        <pc:spChg chg="mod">
          <ac:chgData name="Longueira Ángel" userId="98b170fc-3060-491c-afc1-cd88fa0a9cd4" providerId="ADAL" clId="{65E0CCF0-62E7-4C15-A857-552D6885B3B8}" dt="2022-08-31T06:02:52.686" v="845" actId="1076"/>
          <ac:spMkLst>
            <pc:docMk/>
            <pc:sldMk cId="1702476881" sldId="688"/>
            <ac:spMk id="46" creationId="{349F4286-3229-2B74-DE2B-FA762F021967}"/>
          </ac:spMkLst>
        </pc:spChg>
        <pc:spChg chg="mod">
          <ac:chgData name="Longueira Ángel" userId="98b170fc-3060-491c-afc1-cd88fa0a9cd4" providerId="ADAL" clId="{65E0CCF0-62E7-4C15-A857-552D6885B3B8}" dt="2022-08-31T06:02:52.686" v="845" actId="1076"/>
          <ac:spMkLst>
            <pc:docMk/>
            <pc:sldMk cId="1702476881" sldId="688"/>
            <ac:spMk id="48" creationId="{04D53714-0F77-F43E-8ADA-01169B3C2C25}"/>
          </ac:spMkLst>
        </pc:spChg>
        <pc:grpChg chg="mod">
          <ac:chgData name="Longueira Ángel" userId="98b170fc-3060-491c-afc1-cd88fa0a9cd4" providerId="ADAL" clId="{65E0CCF0-62E7-4C15-A857-552D6885B3B8}" dt="2022-08-31T06:02:52.686" v="845" actId="1076"/>
          <ac:grpSpMkLst>
            <pc:docMk/>
            <pc:sldMk cId="1702476881" sldId="688"/>
            <ac:grpSpMk id="2" creationId="{8FB7261B-187A-4814-D3CE-9698CD29B05C}"/>
          </ac:grpSpMkLst>
        </pc:grpChg>
        <pc:grpChg chg="mod">
          <ac:chgData name="Longueira Ángel" userId="98b170fc-3060-491c-afc1-cd88fa0a9cd4" providerId="ADAL" clId="{65E0CCF0-62E7-4C15-A857-552D6885B3B8}" dt="2022-08-31T06:02:52.686" v="845" actId="1076"/>
          <ac:grpSpMkLst>
            <pc:docMk/>
            <pc:sldMk cId="1702476881" sldId="688"/>
            <ac:grpSpMk id="4" creationId="{1FEAAED2-7DD8-6D29-7C8B-FFDC1E95FD9D}"/>
          </ac:grpSpMkLst>
        </pc:grpChg>
        <pc:grpChg chg="mod">
          <ac:chgData name="Longueira Ángel" userId="98b170fc-3060-491c-afc1-cd88fa0a9cd4" providerId="ADAL" clId="{65E0CCF0-62E7-4C15-A857-552D6885B3B8}" dt="2022-08-31T06:02:52.686" v="845" actId="1076"/>
          <ac:grpSpMkLst>
            <pc:docMk/>
            <pc:sldMk cId="1702476881" sldId="688"/>
            <ac:grpSpMk id="6" creationId="{E569DE1A-D68A-264A-82C4-120910C5ECFA}"/>
          </ac:grpSpMkLst>
        </pc:grpChg>
        <pc:grpChg chg="mod">
          <ac:chgData name="Longueira Ángel" userId="98b170fc-3060-491c-afc1-cd88fa0a9cd4" providerId="ADAL" clId="{65E0CCF0-62E7-4C15-A857-552D6885B3B8}" dt="2022-08-31T06:02:52.686" v="845" actId="1076"/>
          <ac:grpSpMkLst>
            <pc:docMk/>
            <pc:sldMk cId="1702476881" sldId="688"/>
            <ac:grpSpMk id="7" creationId="{0B1DD5EE-6B90-8A28-C6F8-096CFA7EC565}"/>
          </ac:grpSpMkLst>
        </pc:grpChg>
        <pc:grpChg chg="mod">
          <ac:chgData name="Longueira Ángel" userId="98b170fc-3060-491c-afc1-cd88fa0a9cd4" providerId="ADAL" clId="{65E0CCF0-62E7-4C15-A857-552D6885B3B8}" dt="2022-08-31T06:02:52.686" v="845" actId="1076"/>
          <ac:grpSpMkLst>
            <pc:docMk/>
            <pc:sldMk cId="1702476881" sldId="688"/>
            <ac:grpSpMk id="8" creationId="{0A2EF06B-45CA-0EC6-B474-5A4D225DBD4A}"/>
          </ac:grpSpMkLst>
        </pc:grpChg>
      </pc:sldChg>
      <pc:sldChg chg="addSp delSp modSp add del mod addAnim delAnim">
        <pc:chgData name="Longueira Ángel" userId="98b170fc-3060-491c-afc1-cd88fa0a9cd4" providerId="ADAL" clId="{65E0CCF0-62E7-4C15-A857-552D6885B3B8}" dt="2022-08-31T06:05:00.441" v="868" actId="47"/>
        <pc:sldMkLst>
          <pc:docMk/>
          <pc:sldMk cId="357495905" sldId="689"/>
        </pc:sldMkLst>
        <pc:spChg chg="add del">
          <ac:chgData name="Longueira Ángel" userId="98b170fc-3060-491c-afc1-cd88fa0a9cd4" providerId="ADAL" clId="{65E0CCF0-62E7-4C15-A857-552D6885B3B8}" dt="2022-08-31T06:02:52.309" v="844" actId="478"/>
          <ac:spMkLst>
            <pc:docMk/>
            <pc:sldMk cId="357495905" sldId="689"/>
            <ac:spMk id="28" creationId="{E9BBAD11-D759-41FB-8742-85615A34AEB3}"/>
          </ac:spMkLst>
        </pc:spChg>
        <pc:spChg chg="add del">
          <ac:chgData name="Longueira Ángel" userId="98b170fc-3060-491c-afc1-cd88fa0a9cd4" providerId="ADAL" clId="{65E0CCF0-62E7-4C15-A857-552D6885B3B8}" dt="2022-08-31T06:02:52.309" v="844" actId="478"/>
          <ac:spMkLst>
            <pc:docMk/>
            <pc:sldMk cId="357495905" sldId="689"/>
            <ac:spMk id="30" creationId="{D33964B6-1582-7729-F933-973AD47E9BD3}"/>
          </ac:spMkLst>
        </pc:spChg>
        <pc:spChg chg="mod">
          <ac:chgData name="Longueira Ángel" userId="98b170fc-3060-491c-afc1-cd88fa0a9cd4" providerId="ADAL" clId="{65E0CCF0-62E7-4C15-A857-552D6885B3B8}" dt="2022-08-31T05:59:22.449" v="829" actId="207"/>
          <ac:spMkLst>
            <pc:docMk/>
            <pc:sldMk cId="357495905" sldId="689"/>
            <ac:spMk id="31" creationId="{85702136-B1DE-4CB0-81EA-0B763E9AD48C}"/>
          </ac:spMkLst>
        </pc:spChg>
        <pc:spChg chg="add del">
          <ac:chgData name="Longueira Ángel" userId="98b170fc-3060-491c-afc1-cd88fa0a9cd4" providerId="ADAL" clId="{65E0CCF0-62E7-4C15-A857-552D6885B3B8}" dt="2022-08-31T06:02:52.309" v="844" actId="478"/>
          <ac:spMkLst>
            <pc:docMk/>
            <pc:sldMk cId="357495905" sldId="689"/>
            <ac:spMk id="33" creationId="{97A56D54-96E6-D32D-7FBF-DAE2E83A0EE9}"/>
          </ac:spMkLst>
        </pc:spChg>
        <pc:spChg chg="add del">
          <ac:chgData name="Longueira Ángel" userId="98b170fc-3060-491c-afc1-cd88fa0a9cd4" providerId="ADAL" clId="{65E0CCF0-62E7-4C15-A857-552D6885B3B8}" dt="2022-08-31T06:02:52.309" v="844" actId="478"/>
          <ac:spMkLst>
            <pc:docMk/>
            <pc:sldMk cId="357495905" sldId="689"/>
            <ac:spMk id="35" creationId="{BF6D3B2A-0D59-996D-E7FD-315760DE9609}"/>
          </ac:spMkLst>
        </pc:spChg>
        <pc:spChg chg="add del">
          <ac:chgData name="Longueira Ángel" userId="98b170fc-3060-491c-afc1-cd88fa0a9cd4" providerId="ADAL" clId="{65E0CCF0-62E7-4C15-A857-552D6885B3B8}" dt="2022-08-31T06:02:52.309" v="844" actId="478"/>
          <ac:spMkLst>
            <pc:docMk/>
            <pc:sldMk cId="357495905" sldId="689"/>
            <ac:spMk id="36" creationId="{A6E4B868-3EF8-4C4B-8DD2-C9E9DF0E13F2}"/>
          </ac:spMkLst>
        </pc:spChg>
        <pc:spChg chg="add del">
          <ac:chgData name="Longueira Ángel" userId="98b170fc-3060-491c-afc1-cd88fa0a9cd4" providerId="ADAL" clId="{65E0CCF0-62E7-4C15-A857-552D6885B3B8}" dt="2022-08-31T06:02:52.309" v="844" actId="478"/>
          <ac:spMkLst>
            <pc:docMk/>
            <pc:sldMk cId="357495905" sldId="689"/>
            <ac:spMk id="38" creationId="{2E7D306A-E07C-5FCD-4B4A-4FE7AD4DF779}"/>
          </ac:spMkLst>
        </pc:spChg>
      </pc:sldChg>
      <pc:sldChg chg="modSp add del mod">
        <pc:chgData name="Longueira Ángel" userId="98b170fc-3060-491c-afc1-cd88fa0a9cd4" providerId="ADAL" clId="{65E0CCF0-62E7-4C15-A857-552D6885B3B8}" dt="2022-08-31T06:05:16.490" v="873" actId="47"/>
        <pc:sldMkLst>
          <pc:docMk/>
          <pc:sldMk cId="322839432" sldId="690"/>
        </pc:sldMkLst>
        <pc:spChg chg="mod">
          <ac:chgData name="Longueira Ángel" userId="98b170fc-3060-491c-afc1-cd88fa0a9cd4" providerId="ADAL" clId="{65E0CCF0-62E7-4C15-A857-552D6885B3B8}" dt="2022-08-31T05:59:40.399" v="832" actId="207"/>
          <ac:spMkLst>
            <pc:docMk/>
            <pc:sldMk cId="322839432" sldId="690"/>
            <ac:spMk id="18" creationId="{15D74E21-ABAE-4CCD-9ACD-115C1A3E58AB}"/>
          </ac:spMkLst>
        </pc:spChg>
      </pc:sldChg>
      <pc:sldChg chg="modSp add del mod">
        <pc:chgData name="Longueira Ángel" userId="98b170fc-3060-491c-afc1-cd88fa0a9cd4" providerId="ADAL" clId="{65E0CCF0-62E7-4C15-A857-552D6885B3B8}" dt="2022-08-31T06:05:29.051" v="876" actId="47"/>
        <pc:sldMkLst>
          <pc:docMk/>
          <pc:sldMk cId="2168268003" sldId="691"/>
        </pc:sldMkLst>
        <pc:spChg chg="mod">
          <ac:chgData name="Longueira Ángel" userId="98b170fc-3060-491c-afc1-cd88fa0a9cd4" providerId="ADAL" clId="{65E0CCF0-62E7-4C15-A857-552D6885B3B8}" dt="2022-08-31T05:59:58.989" v="835" actId="207"/>
          <ac:spMkLst>
            <pc:docMk/>
            <pc:sldMk cId="2168268003" sldId="691"/>
            <ac:spMk id="37" creationId="{7EB9B682-D2F2-A0C2-42CA-B1E6FDA85CD1}"/>
          </ac:spMkLst>
        </pc:spChg>
      </pc:sldChg>
      <pc:sldChg chg="modSp add del mod">
        <pc:chgData name="Longueira Ángel" userId="98b170fc-3060-491c-afc1-cd88fa0a9cd4" providerId="ADAL" clId="{65E0CCF0-62E7-4C15-A857-552D6885B3B8}" dt="2022-08-31T06:05:34.817" v="878" actId="47"/>
        <pc:sldMkLst>
          <pc:docMk/>
          <pc:sldMk cId="1190864736" sldId="692"/>
        </pc:sldMkLst>
        <pc:spChg chg="mod">
          <ac:chgData name="Longueira Ángel" userId="98b170fc-3060-491c-afc1-cd88fa0a9cd4" providerId="ADAL" clId="{65E0CCF0-62E7-4C15-A857-552D6885B3B8}" dt="2022-08-31T06:00:14.843" v="839" actId="207"/>
          <ac:spMkLst>
            <pc:docMk/>
            <pc:sldMk cId="1190864736" sldId="692"/>
            <ac:spMk id="10" creationId="{53414787-AAC3-4159-A1C3-BC4BC5796053}"/>
          </ac:spMkLst>
        </pc:spChg>
      </pc:sldChg>
      <pc:sldChg chg="add del ord">
        <pc:chgData name="Longueira Ángel" userId="98b170fc-3060-491c-afc1-cd88fa0a9cd4" providerId="ADAL" clId="{65E0CCF0-62E7-4C15-A857-552D6885B3B8}" dt="2022-08-31T06:14:56.193" v="901" actId="47"/>
        <pc:sldMkLst>
          <pc:docMk/>
          <pc:sldMk cId="3733263065" sldId="693"/>
        </pc:sldMkLst>
      </pc:sldChg>
      <pc:sldChg chg="modSp add del mod modShow">
        <pc:chgData name="Longueira Ángel" userId="98b170fc-3060-491c-afc1-cd88fa0a9cd4" providerId="ADAL" clId="{65E0CCF0-62E7-4C15-A857-552D6885B3B8}" dt="2022-09-06T14:35:12.830" v="4573" actId="47"/>
        <pc:sldMkLst>
          <pc:docMk/>
          <pc:sldMk cId="10674129" sldId="694"/>
        </pc:sldMkLst>
        <pc:spChg chg="mod">
          <ac:chgData name="Longueira Ángel" userId="98b170fc-3060-491c-afc1-cd88fa0a9cd4" providerId="ADAL" clId="{65E0CCF0-62E7-4C15-A857-552D6885B3B8}" dt="2022-08-31T06:04:47.293" v="864" actId="207"/>
          <ac:spMkLst>
            <pc:docMk/>
            <pc:sldMk cId="10674129" sldId="694"/>
            <ac:spMk id="22" creationId="{B0290ABE-7AA6-4FC3-A721-8873D241E7F3}"/>
          </ac:spMkLst>
        </pc:spChg>
      </pc:sldChg>
      <pc:sldChg chg="add del">
        <pc:chgData name="Longueira Ángel" userId="98b170fc-3060-491c-afc1-cd88fa0a9cd4" providerId="ADAL" clId="{65E0CCF0-62E7-4C15-A857-552D6885B3B8}" dt="2022-08-31T06:04:36.546" v="862" actId="47"/>
        <pc:sldMkLst>
          <pc:docMk/>
          <pc:sldMk cId="3316231651" sldId="694"/>
        </pc:sldMkLst>
      </pc:sldChg>
      <pc:sldChg chg="addSp delSp modSp add mod">
        <pc:chgData name="Longueira Ángel" userId="98b170fc-3060-491c-afc1-cd88fa0a9cd4" providerId="ADAL" clId="{65E0CCF0-62E7-4C15-A857-552D6885B3B8}" dt="2022-09-07T10:56:10.650" v="10923" actId="6549"/>
        <pc:sldMkLst>
          <pc:docMk/>
          <pc:sldMk cId="3174772009" sldId="695"/>
        </pc:sldMkLst>
        <pc:spChg chg="add del">
          <ac:chgData name="Longueira Ángel" userId="98b170fc-3060-491c-afc1-cd88fa0a9cd4" providerId="ADAL" clId="{65E0CCF0-62E7-4C15-A857-552D6885B3B8}" dt="2022-09-06T14:34:12.913" v="4564" actId="478"/>
          <ac:spMkLst>
            <pc:docMk/>
            <pc:sldMk cId="3174772009" sldId="695"/>
            <ac:spMk id="12" creationId="{3251BE82-BFE3-4150-A2D1-A7E6EC707E82}"/>
          </ac:spMkLst>
        </pc:spChg>
        <pc:spChg chg="add del">
          <ac:chgData name="Longueira Ángel" userId="98b170fc-3060-491c-afc1-cd88fa0a9cd4" providerId="ADAL" clId="{65E0CCF0-62E7-4C15-A857-552D6885B3B8}" dt="2022-09-06T14:34:12.913" v="4564" actId="478"/>
          <ac:spMkLst>
            <pc:docMk/>
            <pc:sldMk cId="3174772009" sldId="695"/>
            <ac:spMk id="19" creationId="{B5ED6932-BB0C-4768-9112-82BD8AE93D1B}"/>
          </ac:spMkLst>
        </pc:spChg>
        <pc:spChg chg="add del">
          <ac:chgData name="Longueira Ángel" userId="98b170fc-3060-491c-afc1-cd88fa0a9cd4" providerId="ADAL" clId="{65E0CCF0-62E7-4C15-A857-552D6885B3B8}" dt="2022-09-06T14:34:12.913" v="4564" actId="478"/>
          <ac:spMkLst>
            <pc:docMk/>
            <pc:sldMk cId="3174772009" sldId="695"/>
            <ac:spMk id="24" creationId="{A6020728-A750-46EB-8B2B-A4933652D696}"/>
          </ac:spMkLst>
        </pc:spChg>
        <pc:spChg chg="mod">
          <ac:chgData name="Longueira Ángel" userId="98b170fc-3060-491c-afc1-cd88fa0a9cd4" providerId="ADAL" clId="{65E0CCF0-62E7-4C15-A857-552D6885B3B8}" dt="2022-08-31T06:04:57.247" v="867" actId="207"/>
          <ac:spMkLst>
            <pc:docMk/>
            <pc:sldMk cId="3174772009" sldId="695"/>
            <ac:spMk id="31" creationId="{85702136-B1DE-4CB0-81EA-0B763E9AD48C}"/>
          </ac:spMkLst>
        </pc:spChg>
        <pc:spChg chg="add del">
          <ac:chgData name="Longueira Ángel" userId="98b170fc-3060-491c-afc1-cd88fa0a9cd4" providerId="ADAL" clId="{65E0CCF0-62E7-4C15-A857-552D6885B3B8}" dt="2022-09-06T14:34:12.913" v="4564" actId="478"/>
          <ac:spMkLst>
            <pc:docMk/>
            <pc:sldMk cId="3174772009" sldId="695"/>
            <ac:spMk id="32" creationId="{28A871B9-77AF-4843-AFD3-8C4BDC27D92A}"/>
          </ac:spMkLst>
        </pc:spChg>
        <pc:spChg chg="add del">
          <ac:chgData name="Longueira Ángel" userId="98b170fc-3060-491c-afc1-cd88fa0a9cd4" providerId="ADAL" clId="{65E0CCF0-62E7-4C15-A857-552D6885B3B8}" dt="2022-09-06T14:34:12.913" v="4564" actId="478"/>
          <ac:spMkLst>
            <pc:docMk/>
            <pc:sldMk cId="3174772009" sldId="695"/>
            <ac:spMk id="43" creationId="{CB472582-C186-19E6-6F0D-6B90345810F9}"/>
          </ac:spMkLst>
        </pc:spChg>
        <pc:spChg chg="add del">
          <ac:chgData name="Longueira Ángel" userId="98b170fc-3060-491c-afc1-cd88fa0a9cd4" providerId="ADAL" clId="{65E0CCF0-62E7-4C15-A857-552D6885B3B8}" dt="2022-09-06T14:34:12.913" v="4564" actId="478"/>
          <ac:spMkLst>
            <pc:docMk/>
            <pc:sldMk cId="3174772009" sldId="695"/>
            <ac:spMk id="44" creationId="{6CB693C2-F074-CFA0-F770-66277CBEB123}"/>
          </ac:spMkLst>
        </pc:spChg>
        <pc:spChg chg="add del">
          <ac:chgData name="Longueira Ángel" userId="98b170fc-3060-491c-afc1-cd88fa0a9cd4" providerId="ADAL" clId="{65E0CCF0-62E7-4C15-A857-552D6885B3B8}" dt="2022-09-06T14:34:12.913" v="4564" actId="478"/>
          <ac:spMkLst>
            <pc:docMk/>
            <pc:sldMk cId="3174772009" sldId="695"/>
            <ac:spMk id="45" creationId="{FEF58713-C3F0-9CA4-6B73-0665B36D447E}"/>
          </ac:spMkLst>
        </pc:spChg>
        <pc:spChg chg="add del">
          <ac:chgData name="Longueira Ángel" userId="98b170fc-3060-491c-afc1-cd88fa0a9cd4" providerId="ADAL" clId="{65E0CCF0-62E7-4C15-A857-552D6885B3B8}" dt="2022-09-06T14:34:12.913" v="4564" actId="478"/>
          <ac:spMkLst>
            <pc:docMk/>
            <pc:sldMk cId="3174772009" sldId="695"/>
            <ac:spMk id="46" creationId="{349F4286-3229-2B74-DE2B-FA762F021967}"/>
          </ac:spMkLst>
        </pc:spChg>
        <pc:spChg chg="add del">
          <ac:chgData name="Longueira Ángel" userId="98b170fc-3060-491c-afc1-cd88fa0a9cd4" providerId="ADAL" clId="{65E0CCF0-62E7-4C15-A857-552D6885B3B8}" dt="2022-09-06T14:34:12.913" v="4564" actId="478"/>
          <ac:spMkLst>
            <pc:docMk/>
            <pc:sldMk cId="3174772009" sldId="695"/>
            <ac:spMk id="48" creationId="{04D53714-0F77-F43E-8ADA-01169B3C2C25}"/>
          </ac:spMkLst>
        </pc:spChg>
        <pc:spChg chg="mod">
          <ac:chgData name="Longueira Ángel" userId="98b170fc-3060-491c-afc1-cd88fa0a9cd4" providerId="ADAL" clId="{65E0CCF0-62E7-4C15-A857-552D6885B3B8}" dt="2022-09-06T14:32:13.914" v="4540"/>
          <ac:spMkLst>
            <pc:docMk/>
            <pc:sldMk cId="3174772009" sldId="695"/>
            <ac:spMk id="55" creationId="{C62CB322-1D87-946A-ECFD-80AD3CA39A0D}"/>
          </ac:spMkLst>
        </pc:spChg>
        <pc:spChg chg="add del mod">
          <ac:chgData name="Longueira Ángel" userId="98b170fc-3060-491c-afc1-cd88fa0a9cd4" providerId="ADAL" clId="{65E0CCF0-62E7-4C15-A857-552D6885B3B8}" dt="2022-09-06T14:32:19.041" v="4541"/>
          <ac:spMkLst>
            <pc:docMk/>
            <pc:sldMk cId="3174772009" sldId="695"/>
            <ac:spMk id="57" creationId="{976F53D1-2DB2-4229-54C9-67167B4D0C35}"/>
          </ac:spMkLst>
        </pc:spChg>
        <pc:spChg chg="add del mod">
          <ac:chgData name="Longueira Ángel" userId="98b170fc-3060-491c-afc1-cd88fa0a9cd4" providerId="ADAL" clId="{65E0CCF0-62E7-4C15-A857-552D6885B3B8}" dt="2022-09-06T14:32:19.041" v="4541"/>
          <ac:spMkLst>
            <pc:docMk/>
            <pc:sldMk cId="3174772009" sldId="695"/>
            <ac:spMk id="58" creationId="{A15C6005-799B-577E-8E25-B917ABE542D9}"/>
          </ac:spMkLst>
        </pc:spChg>
        <pc:spChg chg="add del mod">
          <ac:chgData name="Longueira Ángel" userId="98b170fc-3060-491c-afc1-cd88fa0a9cd4" providerId="ADAL" clId="{65E0CCF0-62E7-4C15-A857-552D6885B3B8}" dt="2022-09-06T14:32:19.041" v="4541"/>
          <ac:spMkLst>
            <pc:docMk/>
            <pc:sldMk cId="3174772009" sldId="695"/>
            <ac:spMk id="59" creationId="{993C2EE7-C376-7A8C-6412-B6594A14FCA8}"/>
          </ac:spMkLst>
        </pc:spChg>
        <pc:spChg chg="add del mod">
          <ac:chgData name="Longueira Ángel" userId="98b170fc-3060-491c-afc1-cd88fa0a9cd4" providerId="ADAL" clId="{65E0CCF0-62E7-4C15-A857-552D6885B3B8}" dt="2022-09-06T14:32:19.041" v="4541"/>
          <ac:spMkLst>
            <pc:docMk/>
            <pc:sldMk cId="3174772009" sldId="695"/>
            <ac:spMk id="60" creationId="{3058645D-D8B6-6D2E-CA3B-04DA6AB31ECF}"/>
          </ac:spMkLst>
        </pc:spChg>
        <pc:spChg chg="mod">
          <ac:chgData name="Longueira Ángel" userId="98b170fc-3060-491c-afc1-cd88fa0a9cd4" providerId="ADAL" clId="{65E0CCF0-62E7-4C15-A857-552D6885B3B8}" dt="2022-09-06T14:32:13.914" v="4540"/>
          <ac:spMkLst>
            <pc:docMk/>
            <pc:sldMk cId="3174772009" sldId="695"/>
            <ac:spMk id="62" creationId="{0835CFC6-CE00-F465-7AF6-3613A89CEEA7}"/>
          </ac:spMkLst>
        </pc:spChg>
        <pc:spChg chg="mod">
          <ac:chgData name="Longueira Ángel" userId="98b170fc-3060-491c-afc1-cd88fa0a9cd4" providerId="ADAL" clId="{65E0CCF0-62E7-4C15-A857-552D6885B3B8}" dt="2022-09-06T14:32:13.914" v="4540"/>
          <ac:spMkLst>
            <pc:docMk/>
            <pc:sldMk cId="3174772009" sldId="695"/>
            <ac:spMk id="65" creationId="{FDF083FF-05D2-5A9D-C7CF-B24876A279DA}"/>
          </ac:spMkLst>
        </pc:spChg>
        <pc:spChg chg="mod">
          <ac:chgData name="Longueira Ángel" userId="98b170fc-3060-491c-afc1-cd88fa0a9cd4" providerId="ADAL" clId="{65E0CCF0-62E7-4C15-A857-552D6885B3B8}" dt="2022-09-06T14:32:13.914" v="4540"/>
          <ac:spMkLst>
            <pc:docMk/>
            <pc:sldMk cId="3174772009" sldId="695"/>
            <ac:spMk id="67" creationId="{FFF33B0D-8187-C6D9-3C37-40CCF52E6BC7}"/>
          </ac:spMkLst>
        </pc:spChg>
        <pc:spChg chg="mod">
          <ac:chgData name="Longueira Ángel" userId="98b170fc-3060-491c-afc1-cd88fa0a9cd4" providerId="ADAL" clId="{65E0CCF0-62E7-4C15-A857-552D6885B3B8}" dt="2022-09-07T10:56:10.650" v="10923" actId="6549"/>
          <ac:spMkLst>
            <pc:docMk/>
            <pc:sldMk cId="3174772009" sldId="695"/>
            <ac:spMk id="68" creationId="{999268AD-06AC-439B-92B0-54FD2CB08117}"/>
          </ac:spMkLst>
        </pc:spChg>
        <pc:spChg chg="mod">
          <ac:chgData name="Longueira Ángel" userId="98b170fc-3060-491c-afc1-cd88fa0a9cd4" providerId="ADAL" clId="{65E0CCF0-62E7-4C15-A857-552D6885B3B8}" dt="2022-09-06T14:32:13.914" v="4540"/>
          <ac:spMkLst>
            <pc:docMk/>
            <pc:sldMk cId="3174772009" sldId="695"/>
            <ac:spMk id="69" creationId="{C0BC21FA-8EEB-1C0D-CE78-09350136065F}"/>
          </ac:spMkLst>
        </pc:spChg>
        <pc:spChg chg="mod">
          <ac:chgData name="Longueira Ángel" userId="98b170fc-3060-491c-afc1-cd88fa0a9cd4" providerId="ADAL" clId="{65E0CCF0-62E7-4C15-A857-552D6885B3B8}" dt="2022-09-06T14:32:13.914" v="4540"/>
          <ac:spMkLst>
            <pc:docMk/>
            <pc:sldMk cId="3174772009" sldId="695"/>
            <ac:spMk id="70" creationId="{AFB5ED90-D6F6-6652-FA04-CE06D0F12CA7}"/>
          </ac:spMkLst>
        </pc:spChg>
        <pc:spChg chg="mod">
          <ac:chgData name="Longueira Ángel" userId="98b170fc-3060-491c-afc1-cd88fa0a9cd4" providerId="ADAL" clId="{65E0CCF0-62E7-4C15-A857-552D6885B3B8}" dt="2022-09-06T14:32:13.914" v="4540"/>
          <ac:spMkLst>
            <pc:docMk/>
            <pc:sldMk cId="3174772009" sldId="695"/>
            <ac:spMk id="71" creationId="{B474721B-1DFF-B706-47B1-6BC02482C682}"/>
          </ac:spMkLst>
        </pc:spChg>
        <pc:spChg chg="mod">
          <ac:chgData name="Longueira Ángel" userId="98b170fc-3060-491c-afc1-cd88fa0a9cd4" providerId="ADAL" clId="{65E0CCF0-62E7-4C15-A857-552D6885B3B8}" dt="2022-09-06T14:32:13.914" v="4540"/>
          <ac:spMkLst>
            <pc:docMk/>
            <pc:sldMk cId="3174772009" sldId="695"/>
            <ac:spMk id="72" creationId="{504C4F53-A5F6-7E24-119E-A7A09D01AFBC}"/>
          </ac:spMkLst>
        </pc:spChg>
        <pc:spChg chg="mod">
          <ac:chgData name="Longueira Ángel" userId="98b170fc-3060-491c-afc1-cd88fa0a9cd4" providerId="ADAL" clId="{65E0CCF0-62E7-4C15-A857-552D6885B3B8}" dt="2022-09-06T14:32:13.914" v="4540"/>
          <ac:spMkLst>
            <pc:docMk/>
            <pc:sldMk cId="3174772009" sldId="695"/>
            <ac:spMk id="74" creationId="{C4F532BA-F95D-311E-4EFF-8A0179362B15}"/>
          </ac:spMkLst>
        </pc:spChg>
        <pc:spChg chg="add del mod">
          <ac:chgData name="Longueira Ángel" userId="98b170fc-3060-491c-afc1-cd88fa0a9cd4" providerId="ADAL" clId="{65E0CCF0-62E7-4C15-A857-552D6885B3B8}" dt="2022-09-06T14:32:19.041" v="4541"/>
          <ac:spMkLst>
            <pc:docMk/>
            <pc:sldMk cId="3174772009" sldId="695"/>
            <ac:spMk id="76" creationId="{DE9E6F81-866F-6697-6C74-D069A189A3C0}"/>
          </ac:spMkLst>
        </pc:spChg>
        <pc:spChg chg="add del mod">
          <ac:chgData name="Longueira Ángel" userId="98b170fc-3060-491c-afc1-cd88fa0a9cd4" providerId="ADAL" clId="{65E0CCF0-62E7-4C15-A857-552D6885B3B8}" dt="2022-09-06T14:32:19.041" v="4541"/>
          <ac:spMkLst>
            <pc:docMk/>
            <pc:sldMk cId="3174772009" sldId="695"/>
            <ac:spMk id="77" creationId="{AB93654D-087C-0A8E-435C-588ECEEB9671}"/>
          </ac:spMkLst>
        </pc:spChg>
        <pc:spChg chg="add del mod">
          <ac:chgData name="Longueira Ángel" userId="98b170fc-3060-491c-afc1-cd88fa0a9cd4" providerId="ADAL" clId="{65E0CCF0-62E7-4C15-A857-552D6885B3B8}" dt="2022-09-06T14:32:19.041" v="4541"/>
          <ac:spMkLst>
            <pc:docMk/>
            <pc:sldMk cId="3174772009" sldId="695"/>
            <ac:spMk id="78" creationId="{0668591E-A8DF-CAE1-A4CB-F2B3A3106446}"/>
          </ac:spMkLst>
        </pc:spChg>
        <pc:spChg chg="mod">
          <ac:chgData name="Longueira Ángel" userId="98b170fc-3060-491c-afc1-cd88fa0a9cd4" providerId="ADAL" clId="{65E0CCF0-62E7-4C15-A857-552D6885B3B8}" dt="2022-09-06T14:32:13.914" v="4540"/>
          <ac:spMkLst>
            <pc:docMk/>
            <pc:sldMk cId="3174772009" sldId="695"/>
            <ac:spMk id="80" creationId="{00AB1C1A-83C9-E20A-3676-FC01121DABA8}"/>
          </ac:spMkLst>
        </pc:spChg>
        <pc:spChg chg="mod">
          <ac:chgData name="Longueira Ángel" userId="98b170fc-3060-491c-afc1-cd88fa0a9cd4" providerId="ADAL" clId="{65E0CCF0-62E7-4C15-A857-552D6885B3B8}" dt="2022-09-06T14:32:13.914" v="4540"/>
          <ac:spMkLst>
            <pc:docMk/>
            <pc:sldMk cId="3174772009" sldId="695"/>
            <ac:spMk id="81" creationId="{832244F1-37FA-E6F8-CD76-DF6E21265485}"/>
          </ac:spMkLst>
        </pc:spChg>
        <pc:spChg chg="add del mod">
          <ac:chgData name="Longueira Ángel" userId="98b170fc-3060-491c-afc1-cd88fa0a9cd4" providerId="ADAL" clId="{65E0CCF0-62E7-4C15-A857-552D6885B3B8}" dt="2022-09-06T14:32:19.041" v="4541"/>
          <ac:spMkLst>
            <pc:docMk/>
            <pc:sldMk cId="3174772009" sldId="695"/>
            <ac:spMk id="82" creationId="{10FDEACE-AFC5-4DC8-410C-77EB4F940575}"/>
          </ac:spMkLst>
        </pc:spChg>
        <pc:spChg chg="add del mod">
          <ac:chgData name="Longueira Ángel" userId="98b170fc-3060-491c-afc1-cd88fa0a9cd4" providerId="ADAL" clId="{65E0CCF0-62E7-4C15-A857-552D6885B3B8}" dt="2022-09-06T14:32:19.041" v="4541"/>
          <ac:spMkLst>
            <pc:docMk/>
            <pc:sldMk cId="3174772009" sldId="695"/>
            <ac:spMk id="83" creationId="{772BADC0-3834-6A50-B467-FC594A40C82B}"/>
          </ac:spMkLst>
        </pc:spChg>
        <pc:spChg chg="add del mod">
          <ac:chgData name="Longueira Ángel" userId="98b170fc-3060-491c-afc1-cd88fa0a9cd4" providerId="ADAL" clId="{65E0CCF0-62E7-4C15-A857-552D6885B3B8}" dt="2022-09-06T14:32:19.041" v="4541"/>
          <ac:spMkLst>
            <pc:docMk/>
            <pc:sldMk cId="3174772009" sldId="695"/>
            <ac:spMk id="84" creationId="{39B143C6-4C84-A16F-9CF3-3EBE71062480}"/>
          </ac:spMkLst>
        </pc:spChg>
        <pc:spChg chg="add del mod">
          <ac:chgData name="Longueira Ángel" userId="98b170fc-3060-491c-afc1-cd88fa0a9cd4" providerId="ADAL" clId="{65E0CCF0-62E7-4C15-A857-552D6885B3B8}" dt="2022-09-06T14:32:19.041" v="4541"/>
          <ac:spMkLst>
            <pc:docMk/>
            <pc:sldMk cId="3174772009" sldId="695"/>
            <ac:spMk id="85" creationId="{BB796823-63C0-6A39-C730-33FBD8733EE2}"/>
          </ac:spMkLst>
        </pc:spChg>
        <pc:spChg chg="add del mod">
          <ac:chgData name="Longueira Ángel" userId="98b170fc-3060-491c-afc1-cd88fa0a9cd4" providerId="ADAL" clId="{65E0CCF0-62E7-4C15-A857-552D6885B3B8}" dt="2022-09-06T14:32:19.041" v="4541"/>
          <ac:spMkLst>
            <pc:docMk/>
            <pc:sldMk cId="3174772009" sldId="695"/>
            <ac:spMk id="86" creationId="{FB856EA3-35B8-304B-A5FE-6C70569F71C3}"/>
          </ac:spMkLst>
        </pc:spChg>
        <pc:spChg chg="mod">
          <ac:chgData name="Longueira Ángel" userId="98b170fc-3060-491c-afc1-cd88fa0a9cd4" providerId="ADAL" clId="{65E0CCF0-62E7-4C15-A857-552D6885B3B8}" dt="2022-09-06T14:34:10.194" v="4562"/>
          <ac:spMkLst>
            <pc:docMk/>
            <pc:sldMk cId="3174772009" sldId="695"/>
            <ac:spMk id="94" creationId="{E11C2634-632F-2C3F-544A-A46C8EB654C0}"/>
          </ac:spMkLst>
        </pc:spChg>
        <pc:spChg chg="add del mod">
          <ac:chgData name="Longueira Ángel" userId="98b170fc-3060-491c-afc1-cd88fa0a9cd4" providerId="ADAL" clId="{65E0CCF0-62E7-4C15-A857-552D6885B3B8}" dt="2022-09-06T14:34:11.320" v="4563"/>
          <ac:spMkLst>
            <pc:docMk/>
            <pc:sldMk cId="3174772009" sldId="695"/>
            <ac:spMk id="96" creationId="{4217C348-982F-37B8-77F4-B687264691EB}"/>
          </ac:spMkLst>
        </pc:spChg>
        <pc:spChg chg="add del mod">
          <ac:chgData name="Longueira Ángel" userId="98b170fc-3060-491c-afc1-cd88fa0a9cd4" providerId="ADAL" clId="{65E0CCF0-62E7-4C15-A857-552D6885B3B8}" dt="2022-09-06T14:34:11.320" v="4563"/>
          <ac:spMkLst>
            <pc:docMk/>
            <pc:sldMk cId="3174772009" sldId="695"/>
            <ac:spMk id="97" creationId="{729D27BE-0E4E-E200-0F25-FCA77F60AE28}"/>
          </ac:spMkLst>
        </pc:spChg>
        <pc:spChg chg="add del mod">
          <ac:chgData name="Longueira Ángel" userId="98b170fc-3060-491c-afc1-cd88fa0a9cd4" providerId="ADAL" clId="{65E0CCF0-62E7-4C15-A857-552D6885B3B8}" dt="2022-09-06T14:34:11.320" v="4563"/>
          <ac:spMkLst>
            <pc:docMk/>
            <pc:sldMk cId="3174772009" sldId="695"/>
            <ac:spMk id="98" creationId="{E23AA033-46F6-02EC-78F8-68E3965DC07E}"/>
          </ac:spMkLst>
        </pc:spChg>
        <pc:spChg chg="add del mod">
          <ac:chgData name="Longueira Ángel" userId="98b170fc-3060-491c-afc1-cd88fa0a9cd4" providerId="ADAL" clId="{65E0CCF0-62E7-4C15-A857-552D6885B3B8}" dt="2022-09-06T14:34:11.320" v="4563"/>
          <ac:spMkLst>
            <pc:docMk/>
            <pc:sldMk cId="3174772009" sldId="695"/>
            <ac:spMk id="99" creationId="{37A3AF7C-AC99-BF08-8FE0-66D7AF7A8B75}"/>
          </ac:spMkLst>
        </pc:spChg>
        <pc:spChg chg="mod">
          <ac:chgData name="Longueira Ángel" userId="98b170fc-3060-491c-afc1-cd88fa0a9cd4" providerId="ADAL" clId="{65E0CCF0-62E7-4C15-A857-552D6885B3B8}" dt="2022-09-06T14:34:10.194" v="4562"/>
          <ac:spMkLst>
            <pc:docMk/>
            <pc:sldMk cId="3174772009" sldId="695"/>
            <ac:spMk id="101" creationId="{CD8DD8A0-AA3E-0319-EF46-475A1DD26FF3}"/>
          </ac:spMkLst>
        </pc:spChg>
        <pc:spChg chg="add del mod">
          <ac:chgData name="Longueira Ángel" userId="98b170fc-3060-491c-afc1-cd88fa0a9cd4" providerId="ADAL" clId="{65E0CCF0-62E7-4C15-A857-552D6885B3B8}" dt="2022-09-06T14:34:11.320" v="4563"/>
          <ac:spMkLst>
            <pc:docMk/>
            <pc:sldMk cId="3174772009" sldId="695"/>
            <ac:spMk id="103" creationId="{7488FAA3-3E4E-E9FB-9179-CAB454141F39}"/>
          </ac:spMkLst>
        </pc:spChg>
        <pc:spChg chg="mod">
          <ac:chgData name="Longueira Ángel" userId="98b170fc-3060-491c-afc1-cd88fa0a9cd4" providerId="ADAL" clId="{65E0CCF0-62E7-4C15-A857-552D6885B3B8}" dt="2022-09-06T14:34:10.194" v="4562"/>
          <ac:spMkLst>
            <pc:docMk/>
            <pc:sldMk cId="3174772009" sldId="695"/>
            <ac:spMk id="105" creationId="{EDB997C4-1377-D6CE-A966-4D25C98FF8E1}"/>
          </ac:spMkLst>
        </pc:spChg>
        <pc:spChg chg="mod">
          <ac:chgData name="Longueira Ángel" userId="98b170fc-3060-491c-afc1-cd88fa0a9cd4" providerId="ADAL" clId="{65E0CCF0-62E7-4C15-A857-552D6885B3B8}" dt="2022-09-06T14:34:10.194" v="4562"/>
          <ac:spMkLst>
            <pc:docMk/>
            <pc:sldMk cId="3174772009" sldId="695"/>
            <ac:spMk id="106" creationId="{DCF02791-BEDC-1117-092C-3F96BA2F3FFF}"/>
          </ac:spMkLst>
        </pc:spChg>
        <pc:spChg chg="mod">
          <ac:chgData name="Longueira Ángel" userId="98b170fc-3060-491c-afc1-cd88fa0a9cd4" providerId="ADAL" clId="{65E0CCF0-62E7-4C15-A857-552D6885B3B8}" dt="2022-09-06T14:34:10.194" v="4562"/>
          <ac:spMkLst>
            <pc:docMk/>
            <pc:sldMk cId="3174772009" sldId="695"/>
            <ac:spMk id="107" creationId="{EAF44F90-DD07-503E-E90E-1BC07A4C82D3}"/>
          </ac:spMkLst>
        </pc:spChg>
        <pc:spChg chg="mod">
          <ac:chgData name="Longueira Ángel" userId="98b170fc-3060-491c-afc1-cd88fa0a9cd4" providerId="ADAL" clId="{65E0CCF0-62E7-4C15-A857-552D6885B3B8}" dt="2022-09-06T14:34:10.194" v="4562"/>
          <ac:spMkLst>
            <pc:docMk/>
            <pc:sldMk cId="3174772009" sldId="695"/>
            <ac:spMk id="108" creationId="{E145A393-FA78-B64B-42E3-F8885F212AB1}"/>
          </ac:spMkLst>
        </pc:spChg>
        <pc:spChg chg="mod">
          <ac:chgData name="Longueira Ángel" userId="98b170fc-3060-491c-afc1-cd88fa0a9cd4" providerId="ADAL" clId="{65E0CCF0-62E7-4C15-A857-552D6885B3B8}" dt="2022-09-06T14:34:10.194" v="4562"/>
          <ac:spMkLst>
            <pc:docMk/>
            <pc:sldMk cId="3174772009" sldId="695"/>
            <ac:spMk id="109" creationId="{CA609AC9-A529-96BE-CE9C-D16D8EA92F17}"/>
          </ac:spMkLst>
        </pc:spChg>
        <pc:spChg chg="mod">
          <ac:chgData name="Longueira Ángel" userId="98b170fc-3060-491c-afc1-cd88fa0a9cd4" providerId="ADAL" clId="{65E0CCF0-62E7-4C15-A857-552D6885B3B8}" dt="2022-09-06T14:34:10.194" v="4562"/>
          <ac:spMkLst>
            <pc:docMk/>
            <pc:sldMk cId="3174772009" sldId="695"/>
            <ac:spMk id="111" creationId="{983C0432-2871-D094-548D-801B2D860EC3}"/>
          </ac:spMkLst>
        </pc:spChg>
        <pc:spChg chg="add del mod">
          <ac:chgData name="Longueira Ángel" userId="98b170fc-3060-491c-afc1-cd88fa0a9cd4" providerId="ADAL" clId="{65E0CCF0-62E7-4C15-A857-552D6885B3B8}" dt="2022-09-06T14:34:11.320" v="4563"/>
          <ac:spMkLst>
            <pc:docMk/>
            <pc:sldMk cId="3174772009" sldId="695"/>
            <ac:spMk id="113" creationId="{8838F39E-75FD-EE34-89D0-9A1A2905CA5F}"/>
          </ac:spMkLst>
        </pc:spChg>
        <pc:spChg chg="add del mod">
          <ac:chgData name="Longueira Ángel" userId="98b170fc-3060-491c-afc1-cd88fa0a9cd4" providerId="ADAL" clId="{65E0CCF0-62E7-4C15-A857-552D6885B3B8}" dt="2022-09-06T14:34:11.320" v="4563"/>
          <ac:spMkLst>
            <pc:docMk/>
            <pc:sldMk cId="3174772009" sldId="695"/>
            <ac:spMk id="114" creationId="{D011ABB7-D56C-7017-9C3C-2577911E107B}"/>
          </ac:spMkLst>
        </pc:spChg>
        <pc:spChg chg="add del mod">
          <ac:chgData name="Longueira Ángel" userId="98b170fc-3060-491c-afc1-cd88fa0a9cd4" providerId="ADAL" clId="{65E0CCF0-62E7-4C15-A857-552D6885B3B8}" dt="2022-09-06T14:34:11.320" v="4563"/>
          <ac:spMkLst>
            <pc:docMk/>
            <pc:sldMk cId="3174772009" sldId="695"/>
            <ac:spMk id="115" creationId="{D83AAA77-80EE-2B02-6373-2E832D07C93F}"/>
          </ac:spMkLst>
        </pc:spChg>
        <pc:spChg chg="mod">
          <ac:chgData name="Longueira Ángel" userId="98b170fc-3060-491c-afc1-cd88fa0a9cd4" providerId="ADAL" clId="{65E0CCF0-62E7-4C15-A857-552D6885B3B8}" dt="2022-09-06T14:34:10.194" v="4562"/>
          <ac:spMkLst>
            <pc:docMk/>
            <pc:sldMk cId="3174772009" sldId="695"/>
            <ac:spMk id="117" creationId="{69B9F842-B6D1-7BA9-CC10-31BEA65B0465}"/>
          </ac:spMkLst>
        </pc:spChg>
        <pc:spChg chg="mod">
          <ac:chgData name="Longueira Ángel" userId="98b170fc-3060-491c-afc1-cd88fa0a9cd4" providerId="ADAL" clId="{65E0CCF0-62E7-4C15-A857-552D6885B3B8}" dt="2022-09-06T14:34:10.194" v="4562"/>
          <ac:spMkLst>
            <pc:docMk/>
            <pc:sldMk cId="3174772009" sldId="695"/>
            <ac:spMk id="118" creationId="{44E1C484-FBCC-7B63-DCB0-8B2363C07373}"/>
          </ac:spMkLst>
        </pc:spChg>
        <pc:spChg chg="add del mod">
          <ac:chgData name="Longueira Ángel" userId="98b170fc-3060-491c-afc1-cd88fa0a9cd4" providerId="ADAL" clId="{65E0CCF0-62E7-4C15-A857-552D6885B3B8}" dt="2022-09-06T14:34:11.320" v="4563"/>
          <ac:spMkLst>
            <pc:docMk/>
            <pc:sldMk cId="3174772009" sldId="695"/>
            <ac:spMk id="119" creationId="{0A0094ED-AFCD-66A9-421A-342ABE11DF98}"/>
          </ac:spMkLst>
        </pc:spChg>
        <pc:spChg chg="add del mod">
          <ac:chgData name="Longueira Ángel" userId="98b170fc-3060-491c-afc1-cd88fa0a9cd4" providerId="ADAL" clId="{65E0CCF0-62E7-4C15-A857-552D6885B3B8}" dt="2022-09-06T14:34:11.320" v="4563"/>
          <ac:spMkLst>
            <pc:docMk/>
            <pc:sldMk cId="3174772009" sldId="695"/>
            <ac:spMk id="120" creationId="{ACA09DA6-4E46-E836-2822-464B7585FE9B}"/>
          </ac:spMkLst>
        </pc:spChg>
        <pc:spChg chg="add del mod">
          <ac:chgData name="Longueira Ángel" userId="98b170fc-3060-491c-afc1-cd88fa0a9cd4" providerId="ADAL" clId="{65E0CCF0-62E7-4C15-A857-552D6885B3B8}" dt="2022-09-06T14:34:11.320" v="4563"/>
          <ac:spMkLst>
            <pc:docMk/>
            <pc:sldMk cId="3174772009" sldId="695"/>
            <ac:spMk id="121" creationId="{230C491B-48DA-8507-6F74-1936DB488F07}"/>
          </ac:spMkLst>
        </pc:spChg>
        <pc:spChg chg="add del mod">
          <ac:chgData name="Longueira Ángel" userId="98b170fc-3060-491c-afc1-cd88fa0a9cd4" providerId="ADAL" clId="{65E0CCF0-62E7-4C15-A857-552D6885B3B8}" dt="2022-09-06T14:34:11.320" v="4563"/>
          <ac:spMkLst>
            <pc:docMk/>
            <pc:sldMk cId="3174772009" sldId="695"/>
            <ac:spMk id="122" creationId="{732C6755-6A24-4601-2A6B-C5827E7368FE}"/>
          </ac:spMkLst>
        </pc:spChg>
        <pc:spChg chg="add del mod">
          <ac:chgData name="Longueira Ángel" userId="98b170fc-3060-491c-afc1-cd88fa0a9cd4" providerId="ADAL" clId="{65E0CCF0-62E7-4C15-A857-552D6885B3B8}" dt="2022-09-06T14:34:11.320" v="4563"/>
          <ac:spMkLst>
            <pc:docMk/>
            <pc:sldMk cId="3174772009" sldId="695"/>
            <ac:spMk id="123" creationId="{57A7D7FF-9FA2-1863-4B8B-E8F67790B1D2}"/>
          </ac:spMkLst>
        </pc:spChg>
        <pc:spChg chg="mod">
          <ac:chgData name="Longueira Ángel" userId="98b170fc-3060-491c-afc1-cd88fa0a9cd4" providerId="ADAL" clId="{65E0CCF0-62E7-4C15-A857-552D6885B3B8}" dt="2022-09-06T14:34:13.855" v="4565"/>
          <ac:spMkLst>
            <pc:docMk/>
            <pc:sldMk cId="3174772009" sldId="695"/>
            <ac:spMk id="131" creationId="{E194BD73-40C6-5050-F319-DE5C77E1B7DF}"/>
          </ac:spMkLst>
        </pc:spChg>
        <pc:spChg chg="add mod">
          <ac:chgData name="Longueira Ángel" userId="98b170fc-3060-491c-afc1-cd88fa0a9cd4" providerId="ADAL" clId="{65E0CCF0-62E7-4C15-A857-552D6885B3B8}" dt="2022-09-06T14:34:13.855" v="4565"/>
          <ac:spMkLst>
            <pc:docMk/>
            <pc:sldMk cId="3174772009" sldId="695"/>
            <ac:spMk id="133" creationId="{D5C66877-D872-D66F-C721-6943AA803D92}"/>
          </ac:spMkLst>
        </pc:spChg>
        <pc:spChg chg="add mod">
          <ac:chgData name="Longueira Ángel" userId="98b170fc-3060-491c-afc1-cd88fa0a9cd4" providerId="ADAL" clId="{65E0CCF0-62E7-4C15-A857-552D6885B3B8}" dt="2022-09-06T14:34:13.855" v="4565"/>
          <ac:spMkLst>
            <pc:docMk/>
            <pc:sldMk cId="3174772009" sldId="695"/>
            <ac:spMk id="134" creationId="{0C4D3413-67A5-9F7A-9998-E34252C935AC}"/>
          </ac:spMkLst>
        </pc:spChg>
        <pc:spChg chg="add mod">
          <ac:chgData name="Longueira Ángel" userId="98b170fc-3060-491c-afc1-cd88fa0a9cd4" providerId="ADAL" clId="{65E0CCF0-62E7-4C15-A857-552D6885B3B8}" dt="2022-09-06T14:34:13.855" v="4565"/>
          <ac:spMkLst>
            <pc:docMk/>
            <pc:sldMk cId="3174772009" sldId="695"/>
            <ac:spMk id="135" creationId="{ABECF9A4-9D95-5C7F-753B-6B8791EE4F6E}"/>
          </ac:spMkLst>
        </pc:spChg>
        <pc:spChg chg="add mod">
          <ac:chgData name="Longueira Ángel" userId="98b170fc-3060-491c-afc1-cd88fa0a9cd4" providerId="ADAL" clId="{65E0CCF0-62E7-4C15-A857-552D6885B3B8}" dt="2022-09-06T14:34:23.751" v="4566" actId="207"/>
          <ac:spMkLst>
            <pc:docMk/>
            <pc:sldMk cId="3174772009" sldId="695"/>
            <ac:spMk id="136" creationId="{62D46CAF-1767-926E-4A13-CF0BC90F6372}"/>
          </ac:spMkLst>
        </pc:spChg>
        <pc:spChg chg="mod">
          <ac:chgData name="Longueira Ángel" userId="98b170fc-3060-491c-afc1-cd88fa0a9cd4" providerId="ADAL" clId="{65E0CCF0-62E7-4C15-A857-552D6885B3B8}" dt="2022-09-06T14:34:58.295" v="4571" actId="207"/>
          <ac:spMkLst>
            <pc:docMk/>
            <pc:sldMk cId="3174772009" sldId="695"/>
            <ac:spMk id="138" creationId="{B6482EA2-D544-289E-AE92-60FD6B3D84FA}"/>
          </ac:spMkLst>
        </pc:spChg>
        <pc:spChg chg="add mod">
          <ac:chgData name="Longueira Ángel" userId="98b170fc-3060-491c-afc1-cd88fa0a9cd4" providerId="ADAL" clId="{65E0CCF0-62E7-4C15-A857-552D6885B3B8}" dt="2022-09-06T14:34:13.855" v="4565"/>
          <ac:spMkLst>
            <pc:docMk/>
            <pc:sldMk cId="3174772009" sldId="695"/>
            <ac:spMk id="140" creationId="{04B20BC5-EB26-DDB6-924D-91657ED6BE1D}"/>
          </ac:spMkLst>
        </pc:spChg>
        <pc:spChg chg="mod">
          <ac:chgData name="Longueira Ángel" userId="98b170fc-3060-491c-afc1-cd88fa0a9cd4" providerId="ADAL" clId="{65E0CCF0-62E7-4C15-A857-552D6885B3B8}" dt="2022-09-06T14:34:13.855" v="4565"/>
          <ac:spMkLst>
            <pc:docMk/>
            <pc:sldMk cId="3174772009" sldId="695"/>
            <ac:spMk id="142" creationId="{6452E949-028F-68F2-BF61-48D999FC49F7}"/>
          </ac:spMkLst>
        </pc:spChg>
        <pc:spChg chg="mod">
          <ac:chgData name="Longueira Ángel" userId="98b170fc-3060-491c-afc1-cd88fa0a9cd4" providerId="ADAL" clId="{65E0CCF0-62E7-4C15-A857-552D6885B3B8}" dt="2022-09-06T14:34:13.855" v="4565"/>
          <ac:spMkLst>
            <pc:docMk/>
            <pc:sldMk cId="3174772009" sldId="695"/>
            <ac:spMk id="143" creationId="{78C78D26-9BF8-BC66-0678-7AFCE8D68554}"/>
          </ac:spMkLst>
        </pc:spChg>
        <pc:spChg chg="mod">
          <ac:chgData name="Longueira Ángel" userId="98b170fc-3060-491c-afc1-cd88fa0a9cd4" providerId="ADAL" clId="{65E0CCF0-62E7-4C15-A857-552D6885B3B8}" dt="2022-09-06T14:34:13.855" v="4565"/>
          <ac:spMkLst>
            <pc:docMk/>
            <pc:sldMk cId="3174772009" sldId="695"/>
            <ac:spMk id="144" creationId="{1CAA5F10-1D99-BC51-7C5A-7DF918C1FDE6}"/>
          </ac:spMkLst>
        </pc:spChg>
        <pc:spChg chg="mod">
          <ac:chgData name="Longueira Ángel" userId="98b170fc-3060-491c-afc1-cd88fa0a9cd4" providerId="ADAL" clId="{65E0CCF0-62E7-4C15-A857-552D6885B3B8}" dt="2022-09-06T14:34:13.855" v="4565"/>
          <ac:spMkLst>
            <pc:docMk/>
            <pc:sldMk cId="3174772009" sldId="695"/>
            <ac:spMk id="145" creationId="{CB45B9CF-EEC3-59D0-5D97-784F8A0567BF}"/>
          </ac:spMkLst>
        </pc:spChg>
        <pc:spChg chg="mod">
          <ac:chgData name="Longueira Ángel" userId="98b170fc-3060-491c-afc1-cd88fa0a9cd4" providerId="ADAL" clId="{65E0CCF0-62E7-4C15-A857-552D6885B3B8}" dt="2022-09-06T14:34:13.855" v="4565"/>
          <ac:spMkLst>
            <pc:docMk/>
            <pc:sldMk cId="3174772009" sldId="695"/>
            <ac:spMk id="146" creationId="{4AC53DA6-C3EE-3F1C-92E9-D96CCC7AED6D}"/>
          </ac:spMkLst>
        </pc:spChg>
        <pc:spChg chg="mod">
          <ac:chgData name="Longueira Ángel" userId="98b170fc-3060-491c-afc1-cd88fa0a9cd4" providerId="ADAL" clId="{65E0CCF0-62E7-4C15-A857-552D6885B3B8}" dt="2022-09-06T14:34:13.855" v="4565"/>
          <ac:spMkLst>
            <pc:docMk/>
            <pc:sldMk cId="3174772009" sldId="695"/>
            <ac:spMk id="148" creationId="{0F744D6C-C448-63AC-A950-DC886E01E7D8}"/>
          </ac:spMkLst>
        </pc:spChg>
        <pc:spChg chg="add mod">
          <ac:chgData name="Longueira Ángel" userId="98b170fc-3060-491c-afc1-cd88fa0a9cd4" providerId="ADAL" clId="{65E0CCF0-62E7-4C15-A857-552D6885B3B8}" dt="2022-09-06T14:34:13.855" v="4565"/>
          <ac:spMkLst>
            <pc:docMk/>
            <pc:sldMk cId="3174772009" sldId="695"/>
            <ac:spMk id="150" creationId="{5A983143-BC31-1E61-E3D9-E68A826F885C}"/>
          </ac:spMkLst>
        </pc:spChg>
        <pc:spChg chg="add mod">
          <ac:chgData name="Longueira Ángel" userId="98b170fc-3060-491c-afc1-cd88fa0a9cd4" providerId="ADAL" clId="{65E0CCF0-62E7-4C15-A857-552D6885B3B8}" dt="2022-09-06T14:34:13.855" v="4565"/>
          <ac:spMkLst>
            <pc:docMk/>
            <pc:sldMk cId="3174772009" sldId="695"/>
            <ac:spMk id="151" creationId="{7F01A6DD-A09D-5716-7C12-11C6E6A9ED5E}"/>
          </ac:spMkLst>
        </pc:spChg>
        <pc:spChg chg="add mod">
          <ac:chgData name="Longueira Ángel" userId="98b170fc-3060-491c-afc1-cd88fa0a9cd4" providerId="ADAL" clId="{65E0CCF0-62E7-4C15-A857-552D6885B3B8}" dt="2022-09-06T14:34:13.855" v="4565"/>
          <ac:spMkLst>
            <pc:docMk/>
            <pc:sldMk cId="3174772009" sldId="695"/>
            <ac:spMk id="152" creationId="{D7C159BA-A345-3C78-3E79-FC9412532F8B}"/>
          </ac:spMkLst>
        </pc:spChg>
        <pc:spChg chg="mod">
          <ac:chgData name="Longueira Ángel" userId="98b170fc-3060-491c-afc1-cd88fa0a9cd4" providerId="ADAL" clId="{65E0CCF0-62E7-4C15-A857-552D6885B3B8}" dt="2022-09-06T14:34:13.855" v="4565"/>
          <ac:spMkLst>
            <pc:docMk/>
            <pc:sldMk cId="3174772009" sldId="695"/>
            <ac:spMk id="154" creationId="{36207D14-AB51-C19F-B9A1-04D47615A5BA}"/>
          </ac:spMkLst>
        </pc:spChg>
        <pc:spChg chg="mod">
          <ac:chgData name="Longueira Ángel" userId="98b170fc-3060-491c-afc1-cd88fa0a9cd4" providerId="ADAL" clId="{65E0CCF0-62E7-4C15-A857-552D6885B3B8}" dt="2022-09-06T14:34:13.855" v="4565"/>
          <ac:spMkLst>
            <pc:docMk/>
            <pc:sldMk cId="3174772009" sldId="695"/>
            <ac:spMk id="155" creationId="{D416A238-0F84-5EFD-1535-430D76DEC5D7}"/>
          </ac:spMkLst>
        </pc:spChg>
        <pc:spChg chg="add mod">
          <ac:chgData name="Longueira Ángel" userId="98b170fc-3060-491c-afc1-cd88fa0a9cd4" providerId="ADAL" clId="{65E0CCF0-62E7-4C15-A857-552D6885B3B8}" dt="2022-09-06T14:34:13.855" v="4565"/>
          <ac:spMkLst>
            <pc:docMk/>
            <pc:sldMk cId="3174772009" sldId="695"/>
            <ac:spMk id="156" creationId="{649E3C4B-1690-16CE-6768-26FA978ACD62}"/>
          </ac:spMkLst>
        </pc:spChg>
        <pc:spChg chg="add mod">
          <ac:chgData name="Longueira Ángel" userId="98b170fc-3060-491c-afc1-cd88fa0a9cd4" providerId="ADAL" clId="{65E0CCF0-62E7-4C15-A857-552D6885B3B8}" dt="2022-09-06T14:34:13.855" v="4565"/>
          <ac:spMkLst>
            <pc:docMk/>
            <pc:sldMk cId="3174772009" sldId="695"/>
            <ac:spMk id="157" creationId="{7BB0ED80-9B47-1967-66A4-26F24AC14E7C}"/>
          </ac:spMkLst>
        </pc:spChg>
        <pc:spChg chg="add mod">
          <ac:chgData name="Longueira Ángel" userId="98b170fc-3060-491c-afc1-cd88fa0a9cd4" providerId="ADAL" clId="{65E0CCF0-62E7-4C15-A857-552D6885B3B8}" dt="2022-09-06T14:34:23.751" v="4566" actId="207"/>
          <ac:spMkLst>
            <pc:docMk/>
            <pc:sldMk cId="3174772009" sldId="695"/>
            <ac:spMk id="158" creationId="{9F4529C1-6F34-8A5C-7131-3A326A57217D}"/>
          </ac:spMkLst>
        </pc:spChg>
        <pc:spChg chg="add mod">
          <ac:chgData name="Longueira Ángel" userId="98b170fc-3060-491c-afc1-cd88fa0a9cd4" providerId="ADAL" clId="{65E0CCF0-62E7-4C15-A857-552D6885B3B8}" dt="2022-09-06T14:34:13.855" v="4565"/>
          <ac:spMkLst>
            <pc:docMk/>
            <pc:sldMk cId="3174772009" sldId="695"/>
            <ac:spMk id="159" creationId="{952E4C61-7277-D1EF-ACA7-CA32E809ED5F}"/>
          </ac:spMkLst>
        </pc:spChg>
        <pc:spChg chg="add mod">
          <ac:chgData name="Longueira Ángel" userId="98b170fc-3060-491c-afc1-cd88fa0a9cd4" providerId="ADAL" clId="{65E0CCF0-62E7-4C15-A857-552D6885B3B8}" dt="2022-09-06T14:34:13.855" v="4565"/>
          <ac:spMkLst>
            <pc:docMk/>
            <pc:sldMk cId="3174772009" sldId="695"/>
            <ac:spMk id="160" creationId="{9C8DD0C9-38A9-B817-C872-20CCD3D254EB}"/>
          </ac:spMkLst>
        </pc:spChg>
        <pc:grpChg chg="add del">
          <ac:chgData name="Longueira Ángel" userId="98b170fc-3060-491c-afc1-cd88fa0a9cd4" providerId="ADAL" clId="{65E0CCF0-62E7-4C15-A857-552D6885B3B8}" dt="2022-09-06T14:34:12.913" v="4564" actId="478"/>
          <ac:grpSpMkLst>
            <pc:docMk/>
            <pc:sldMk cId="3174772009" sldId="695"/>
            <ac:grpSpMk id="2" creationId="{8FB7261B-187A-4814-D3CE-9698CD29B05C}"/>
          </ac:grpSpMkLst>
        </pc:grpChg>
        <pc:grpChg chg="add del">
          <ac:chgData name="Longueira Ángel" userId="98b170fc-3060-491c-afc1-cd88fa0a9cd4" providerId="ADAL" clId="{65E0CCF0-62E7-4C15-A857-552D6885B3B8}" dt="2022-09-06T14:34:12.913" v="4564" actId="478"/>
          <ac:grpSpMkLst>
            <pc:docMk/>
            <pc:sldMk cId="3174772009" sldId="695"/>
            <ac:grpSpMk id="4" creationId="{1FEAAED2-7DD8-6D29-7C8B-FFDC1E95FD9D}"/>
          </ac:grpSpMkLst>
        </pc:grpChg>
        <pc:grpChg chg="add del">
          <ac:chgData name="Longueira Ángel" userId="98b170fc-3060-491c-afc1-cd88fa0a9cd4" providerId="ADAL" clId="{65E0CCF0-62E7-4C15-A857-552D6885B3B8}" dt="2022-09-06T14:34:12.913" v="4564" actId="478"/>
          <ac:grpSpMkLst>
            <pc:docMk/>
            <pc:sldMk cId="3174772009" sldId="695"/>
            <ac:grpSpMk id="6" creationId="{E569DE1A-D68A-264A-82C4-120910C5ECFA}"/>
          </ac:grpSpMkLst>
        </pc:grpChg>
        <pc:grpChg chg="add del">
          <ac:chgData name="Longueira Ángel" userId="98b170fc-3060-491c-afc1-cd88fa0a9cd4" providerId="ADAL" clId="{65E0CCF0-62E7-4C15-A857-552D6885B3B8}" dt="2022-09-06T14:34:12.913" v="4564" actId="478"/>
          <ac:grpSpMkLst>
            <pc:docMk/>
            <pc:sldMk cId="3174772009" sldId="695"/>
            <ac:grpSpMk id="7" creationId="{0B1DD5EE-6B90-8A28-C6F8-096CFA7EC565}"/>
          </ac:grpSpMkLst>
        </pc:grpChg>
        <pc:grpChg chg="add del">
          <ac:chgData name="Longueira Ángel" userId="98b170fc-3060-491c-afc1-cd88fa0a9cd4" providerId="ADAL" clId="{65E0CCF0-62E7-4C15-A857-552D6885B3B8}" dt="2022-09-06T14:34:12.913" v="4564" actId="478"/>
          <ac:grpSpMkLst>
            <pc:docMk/>
            <pc:sldMk cId="3174772009" sldId="695"/>
            <ac:grpSpMk id="8" creationId="{0A2EF06B-45CA-0EC6-B474-5A4D225DBD4A}"/>
          </ac:grpSpMkLst>
        </pc:grpChg>
        <pc:grpChg chg="add del mod">
          <ac:chgData name="Longueira Ángel" userId="98b170fc-3060-491c-afc1-cd88fa0a9cd4" providerId="ADAL" clId="{65E0CCF0-62E7-4C15-A857-552D6885B3B8}" dt="2022-09-06T14:32:19.041" v="4541"/>
          <ac:grpSpMkLst>
            <pc:docMk/>
            <pc:sldMk cId="3174772009" sldId="695"/>
            <ac:grpSpMk id="42" creationId="{0AED937E-DE8E-FDFD-8CFB-A943389C5440}"/>
          </ac:grpSpMkLst>
        </pc:grpChg>
        <pc:grpChg chg="add del mod">
          <ac:chgData name="Longueira Ángel" userId="98b170fc-3060-491c-afc1-cd88fa0a9cd4" providerId="ADAL" clId="{65E0CCF0-62E7-4C15-A857-552D6885B3B8}" dt="2022-09-06T14:32:19.041" v="4541"/>
          <ac:grpSpMkLst>
            <pc:docMk/>
            <pc:sldMk cId="3174772009" sldId="695"/>
            <ac:grpSpMk id="61" creationId="{85AEFE29-A32E-FF16-52CB-EC991168B6A3}"/>
          </ac:grpSpMkLst>
        </pc:grpChg>
        <pc:grpChg chg="add del mod">
          <ac:chgData name="Longueira Ángel" userId="98b170fc-3060-491c-afc1-cd88fa0a9cd4" providerId="ADAL" clId="{65E0CCF0-62E7-4C15-A857-552D6885B3B8}" dt="2022-09-06T14:32:19.041" v="4541"/>
          <ac:grpSpMkLst>
            <pc:docMk/>
            <pc:sldMk cId="3174772009" sldId="695"/>
            <ac:grpSpMk id="64" creationId="{018D962A-5AFF-2B50-A633-15BDA9288D85}"/>
          </ac:grpSpMkLst>
        </pc:grpChg>
        <pc:grpChg chg="mod">
          <ac:chgData name="Longueira Ángel" userId="98b170fc-3060-491c-afc1-cd88fa0a9cd4" providerId="ADAL" clId="{65E0CCF0-62E7-4C15-A857-552D6885B3B8}" dt="2022-09-06T14:32:13.914" v="4540"/>
          <ac:grpSpMkLst>
            <pc:docMk/>
            <pc:sldMk cId="3174772009" sldId="695"/>
            <ac:grpSpMk id="66" creationId="{DF29B0D5-DE1E-E4BE-93E4-0F8E81C69F60}"/>
          </ac:grpSpMkLst>
        </pc:grpChg>
        <pc:grpChg chg="add del mod">
          <ac:chgData name="Longueira Ángel" userId="98b170fc-3060-491c-afc1-cd88fa0a9cd4" providerId="ADAL" clId="{65E0CCF0-62E7-4C15-A857-552D6885B3B8}" dt="2022-09-06T14:32:19.041" v="4541"/>
          <ac:grpSpMkLst>
            <pc:docMk/>
            <pc:sldMk cId="3174772009" sldId="695"/>
            <ac:grpSpMk id="73" creationId="{4FA115A4-6B0E-E7B2-7D04-6A1948F89CCB}"/>
          </ac:grpSpMkLst>
        </pc:grpChg>
        <pc:grpChg chg="add del mod">
          <ac:chgData name="Longueira Ángel" userId="98b170fc-3060-491c-afc1-cd88fa0a9cd4" providerId="ADAL" clId="{65E0CCF0-62E7-4C15-A857-552D6885B3B8}" dt="2022-09-06T14:32:19.041" v="4541"/>
          <ac:grpSpMkLst>
            <pc:docMk/>
            <pc:sldMk cId="3174772009" sldId="695"/>
            <ac:grpSpMk id="79" creationId="{C13715C8-C3CF-A73A-0B99-EF5859734E79}"/>
          </ac:grpSpMkLst>
        </pc:grpChg>
        <pc:grpChg chg="add del mod">
          <ac:chgData name="Longueira Ángel" userId="98b170fc-3060-491c-afc1-cd88fa0a9cd4" providerId="ADAL" clId="{65E0CCF0-62E7-4C15-A857-552D6885B3B8}" dt="2022-09-06T14:34:11.320" v="4563"/>
          <ac:grpSpMkLst>
            <pc:docMk/>
            <pc:sldMk cId="3174772009" sldId="695"/>
            <ac:grpSpMk id="93" creationId="{630B97F1-BF1A-8B61-A7CA-C5CD4114141B}"/>
          </ac:grpSpMkLst>
        </pc:grpChg>
        <pc:grpChg chg="add del mod">
          <ac:chgData name="Longueira Ángel" userId="98b170fc-3060-491c-afc1-cd88fa0a9cd4" providerId="ADAL" clId="{65E0CCF0-62E7-4C15-A857-552D6885B3B8}" dt="2022-09-06T14:34:11.320" v="4563"/>
          <ac:grpSpMkLst>
            <pc:docMk/>
            <pc:sldMk cId="3174772009" sldId="695"/>
            <ac:grpSpMk id="100" creationId="{73040895-2A36-A69E-6E0C-B2876E8ADB6F}"/>
          </ac:grpSpMkLst>
        </pc:grpChg>
        <pc:grpChg chg="add del mod">
          <ac:chgData name="Longueira Ángel" userId="98b170fc-3060-491c-afc1-cd88fa0a9cd4" providerId="ADAL" clId="{65E0CCF0-62E7-4C15-A857-552D6885B3B8}" dt="2022-09-06T14:34:11.320" v="4563"/>
          <ac:grpSpMkLst>
            <pc:docMk/>
            <pc:sldMk cId="3174772009" sldId="695"/>
            <ac:grpSpMk id="104" creationId="{8DC79225-EC3A-1013-F9E3-6EFCB501B01B}"/>
          </ac:grpSpMkLst>
        </pc:grpChg>
        <pc:grpChg chg="add del mod">
          <ac:chgData name="Longueira Ángel" userId="98b170fc-3060-491c-afc1-cd88fa0a9cd4" providerId="ADAL" clId="{65E0CCF0-62E7-4C15-A857-552D6885B3B8}" dt="2022-09-06T14:34:11.320" v="4563"/>
          <ac:grpSpMkLst>
            <pc:docMk/>
            <pc:sldMk cId="3174772009" sldId="695"/>
            <ac:grpSpMk id="110" creationId="{C674E0DC-ACC4-6CB8-3011-D39CE92E3E3F}"/>
          </ac:grpSpMkLst>
        </pc:grpChg>
        <pc:grpChg chg="add del mod">
          <ac:chgData name="Longueira Ángel" userId="98b170fc-3060-491c-afc1-cd88fa0a9cd4" providerId="ADAL" clId="{65E0CCF0-62E7-4C15-A857-552D6885B3B8}" dt="2022-09-06T14:34:11.320" v="4563"/>
          <ac:grpSpMkLst>
            <pc:docMk/>
            <pc:sldMk cId="3174772009" sldId="695"/>
            <ac:grpSpMk id="116" creationId="{83DA847A-98E6-A526-9779-2386E65135A0}"/>
          </ac:grpSpMkLst>
        </pc:grpChg>
        <pc:grpChg chg="add mod">
          <ac:chgData name="Longueira Ángel" userId="98b170fc-3060-491c-afc1-cd88fa0a9cd4" providerId="ADAL" clId="{65E0CCF0-62E7-4C15-A857-552D6885B3B8}" dt="2022-09-06T14:34:13.855" v="4565"/>
          <ac:grpSpMkLst>
            <pc:docMk/>
            <pc:sldMk cId="3174772009" sldId="695"/>
            <ac:grpSpMk id="130" creationId="{0547F129-425D-8135-B2D1-39B167B67331}"/>
          </ac:grpSpMkLst>
        </pc:grpChg>
        <pc:grpChg chg="add mod">
          <ac:chgData name="Longueira Ángel" userId="98b170fc-3060-491c-afc1-cd88fa0a9cd4" providerId="ADAL" clId="{65E0CCF0-62E7-4C15-A857-552D6885B3B8}" dt="2022-09-06T14:34:13.855" v="4565"/>
          <ac:grpSpMkLst>
            <pc:docMk/>
            <pc:sldMk cId="3174772009" sldId="695"/>
            <ac:grpSpMk id="137" creationId="{478740D0-2542-944E-BD5D-41FD80CB47E8}"/>
          </ac:grpSpMkLst>
        </pc:grpChg>
        <pc:grpChg chg="add mod">
          <ac:chgData name="Longueira Ángel" userId="98b170fc-3060-491c-afc1-cd88fa0a9cd4" providerId="ADAL" clId="{65E0CCF0-62E7-4C15-A857-552D6885B3B8}" dt="2022-09-06T14:34:13.855" v="4565"/>
          <ac:grpSpMkLst>
            <pc:docMk/>
            <pc:sldMk cId="3174772009" sldId="695"/>
            <ac:grpSpMk id="141" creationId="{B92A775A-92F2-3354-FBD1-015E783A9B5E}"/>
          </ac:grpSpMkLst>
        </pc:grpChg>
        <pc:grpChg chg="add mod">
          <ac:chgData name="Longueira Ángel" userId="98b170fc-3060-491c-afc1-cd88fa0a9cd4" providerId="ADAL" clId="{65E0CCF0-62E7-4C15-A857-552D6885B3B8}" dt="2022-09-06T14:34:13.855" v="4565"/>
          <ac:grpSpMkLst>
            <pc:docMk/>
            <pc:sldMk cId="3174772009" sldId="695"/>
            <ac:grpSpMk id="147" creationId="{6A601938-0975-215B-2AAB-D5A478D3C879}"/>
          </ac:grpSpMkLst>
        </pc:grpChg>
        <pc:grpChg chg="add mod">
          <ac:chgData name="Longueira Ángel" userId="98b170fc-3060-491c-afc1-cd88fa0a9cd4" providerId="ADAL" clId="{65E0CCF0-62E7-4C15-A857-552D6885B3B8}" dt="2022-09-06T14:34:13.855" v="4565"/>
          <ac:grpSpMkLst>
            <pc:docMk/>
            <pc:sldMk cId="3174772009" sldId="695"/>
            <ac:grpSpMk id="153" creationId="{4C567D25-C613-F670-29BA-FB622A0F3052}"/>
          </ac:grpSpMkLst>
        </pc:grpChg>
        <pc:picChg chg="mod">
          <ac:chgData name="Longueira Ángel" userId="98b170fc-3060-491c-afc1-cd88fa0a9cd4" providerId="ADAL" clId="{65E0CCF0-62E7-4C15-A857-552D6885B3B8}" dt="2022-09-06T14:32:13.914" v="4540"/>
          <ac:picMkLst>
            <pc:docMk/>
            <pc:sldMk cId="3174772009" sldId="695"/>
            <ac:picMk id="56" creationId="{FB62CA5A-BE5A-C842-D173-EEE8B9FA42D1}"/>
          </ac:picMkLst>
        </pc:picChg>
        <pc:picChg chg="mod">
          <ac:chgData name="Longueira Ángel" userId="98b170fc-3060-491c-afc1-cd88fa0a9cd4" providerId="ADAL" clId="{65E0CCF0-62E7-4C15-A857-552D6885B3B8}" dt="2022-09-06T14:32:13.914" v="4540"/>
          <ac:picMkLst>
            <pc:docMk/>
            <pc:sldMk cId="3174772009" sldId="695"/>
            <ac:picMk id="63" creationId="{FA6F4F31-BEDC-5A1A-D418-0534FF00A25D}"/>
          </ac:picMkLst>
        </pc:picChg>
        <pc:picChg chg="mod">
          <ac:chgData name="Longueira Ángel" userId="98b170fc-3060-491c-afc1-cd88fa0a9cd4" providerId="ADAL" clId="{65E0CCF0-62E7-4C15-A857-552D6885B3B8}" dt="2022-09-06T14:32:13.914" v="4540"/>
          <ac:picMkLst>
            <pc:docMk/>
            <pc:sldMk cId="3174772009" sldId="695"/>
            <ac:picMk id="75" creationId="{5BD674D3-8DFD-85C4-C554-3589E733D34F}"/>
          </ac:picMkLst>
        </pc:picChg>
        <pc:picChg chg="mod">
          <ac:chgData name="Longueira Ángel" userId="98b170fc-3060-491c-afc1-cd88fa0a9cd4" providerId="ADAL" clId="{65E0CCF0-62E7-4C15-A857-552D6885B3B8}" dt="2022-09-06T14:34:10.194" v="4562"/>
          <ac:picMkLst>
            <pc:docMk/>
            <pc:sldMk cId="3174772009" sldId="695"/>
            <ac:picMk id="95" creationId="{7BEF0D60-4E35-CB4E-AD28-96D8CC815FD1}"/>
          </ac:picMkLst>
        </pc:picChg>
        <pc:picChg chg="mod">
          <ac:chgData name="Longueira Ángel" userId="98b170fc-3060-491c-afc1-cd88fa0a9cd4" providerId="ADAL" clId="{65E0CCF0-62E7-4C15-A857-552D6885B3B8}" dt="2022-09-06T14:34:10.194" v="4562"/>
          <ac:picMkLst>
            <pc:docMk/>
            <pc:sldMk cId="3174772009" sldId="695"/>
            <ac:picMk id="102" creationId="{11685C94-0F9A-E10A-99E0-0708EDC24CED}"/>
          </ac:picMkLst>
        </pc:picChg>
        <pc:picChg chg="mod">
          <ac:chgData name="Longueira Ángel" userId="98b170fc-3060-491c-afc1-cd88fa0a9cd4" providerId="ADAL" clId="{65E0CCF0-62E7-4C15-A857-552D6885B3B8}" dt="2022-09-06T14:34:10.194" v="4562"/>
          <ac:picMkLst>
            <pc:docMk/>
            <pc:sldMk cId="3174772009" sldId="695"/>
            <ac:picMk id="112" creationId="{B374DAC1-A432-AA4A-0786-DDD3AC2EECB5}"/>
          </ac:picMkLst>
        </pc:picChg>
        <pc:picChg chg="mod">
          <ac:chgData name="Longueira Ángel" userId="98b170fc-3060-491c-afc1-cd88fa0a9cd4" providerId="ADAL" clId="{65E0CCF0-62E7-4C15-A857-552D6885B3B8}" dt="2022-09-06T14:34:13.855" v="4565"/>
          <ac:picMkLst>
            <pc:docMk/>
            <pc:sldMk cId="3174772009" sldId="695"/>
            <ac:picMk id="132" creationId="{E5F4E941-8D4D-1217-6978-A8C1C8D9C5DF}"/>
          </ac:picMkLst>
        </pc:picChg>
        <pc:picChg chg="mod">
          <ac:chgData name="Longueira Ángel" userId="98b170fc-3060-491c-afc1-cd88fa0a9cd4" providerId="ADAL" clId="{65E0CCF0-62E7-4C15-A857-552D6885B3B8}" dt="2022-09-06T14:35:03.350" v="4572" actId="207"/>
          <ac:picMkLst>
            <pc:docMk/>
            <pc:sldMk cId="3174772009" sldId="695"/>
            <ac:picMk id="139" creationId="{5E2C1FFD-AB7F-CC7B-4798-192FC7A95D36}"/>
          </ac:picMkLst>
        </pc:picChg>
        <pc:picChg chg="mod">
          <ac:chgData name="Longueira Ángel" userId="98b170fc-3060-491c-afc1-cd88fa0a9cd4" providerId="ADAL" clId="{65E0CCF0-62E7-4C15-A857-552D6885B3B8}" dt="2022-09-06T14:34:13.855" v="4565"/>
          <ac:picMkLst>
            <pc:docMk/>
            <pc:sldMk cId="3174772009" sldId="695"/>
            <ac:picMk id="149" creationId="{A8F6BACC-7290-83B2-D687-F607E53EED01}"/>
          </ac:picMkLst>
        </pc:picChg>
        <pc:cxnChg chg="add del mod">
          <ac:chgData name="Longueira Ángel" userId="98b170fc-3060-491c-afc1-cd88fa0a9cd4" providerId="ADAL" clId="{65E0CCF0-62E7-4C15-A857-552D6885B3B8}" dt="2022-09-06T14:32:19.041" v="4541"/>
          <ac:cxnSpMkLst>
            <pc:docMk/>
            <pc:sldMk cId="3174772009" sldId="695"/>
            <ac:cxnSpMk id="33" creationId="{A7311AFF-1251-F935-FB19-D2C98540EF14}"/>
          </ac:cxnSpMkLst>
        </pc:cxnChg>
        <pc:cxnChg chg="add del mod">
          <ac:chgData name="Longueira Ángel" userId="98b170fc-3060-491c-afc1-cd88fa0a9cd4" providerId="ADAL" clId="{65E0CCF0-62E7-4C15-A857-552D6885B3B8}" dt="2022-09-06T14:32:19.041" v="4541"/>
          <ac:cxnSpMkLst>
            <pc:docMk/>
            <pc:sldMk cId="3174772009" sldId="695"/>
            <ac:cxnSpMk id="35" creationId="{F50C80B2-49C0-3A4D-5B40-383D86F23369}"/>
          </ac:cxnSpMkLst>
        </pc:cxnChg>
        <pc:cxnChg chg="add del mod">
          <ac:chgData name="Longueira Ángel" userId="98b170fc-3060-491c-afc1-cd88fa0a9cd4" providerId="ADAL" clId="{65E0CCF0-62E7-4C15-A857-552D6885B3B8}" dt="2022-09-06T14:32:19.041" v="4541"/>
          <ac:cxnSpMkLst>
            <pc:docMk/>
            <pc:sldMk cId="3174772009" sldId="695"/>
            <ac:cxnSpMk id="36" creationId="{DCC41071-0E99-CEA7-9FE1-FFDA5826D45B}"/>
          </ac:cxnSpMkLst>
        </pc:cxnChg>
        <pc:cxnChg chg="add del mod">
          <ac:chgData name="Longueira Ángel" userId="98b170fc-3060-491c-afc1-cd88fa0a9cd4" providerId="ADAL" clId="{65E0CCF0-62E7-4C15-A857-552D6885B3B8}" dt="2022-09-06T14:32:19.041" v="4541"/>
          <ac:cxnSpMkLst>
            <pc:docMk/>
            <pc:sldMk cId="3174772009" sldId="695"/>
            <ac:cxnSpMk id="38" creationId="{835519E3-6691-464C-117A-7D23EE08079E}"/>
          </ac:cxnSpMkLst>
        </pc:cxnChg>
        <pc:cxnChg chg="add del mod">
          <ac:chgData name="Longueira Ángel" userId="98b170fc-3060-491c-afc1-cd88fa0a9cd4" providerId="ADAL" clId="{65E0CCF0-62E7-4C15-A857-552D6885B3B8}" dt="2022-09-06T14:32:19.041" v="4541"/>
          <ac:cxnSpMkLst>
            <pc:docMk/>
            <pc:sldMk cId="3174772009" sldId="695"/>
            <ac:cxnSpMk id="40" creationId="{288C982D-324B-234D-D598-4562B7E8F268}"/>
          </ac:cxnSpMkLst>
        </pc:cxnChg>
        <pc:cxnChg chg="add del mod">
          <ac:chgData name="Longueira Ángel" userId="98b170fc-3060-491c-afc1-cd88fa0a9cd4" providerId="ADAL" clId="{65E0CCF0-62E7-4C15-A857-552D6885B3B8}" dt="2022-09-06T14:32:19.041" v="4541"/>
          <ac:cxnSpMkLst>
            <pc:docMk/>
            <pc:sldMk cId="3174772009" sldId="695"/>
            <ac:cxnSpMk id="41" creationId="{2660D737-1922-5B0F-7CA6-971851F9D2FC}"/>
          </ac:cxnSpMkLst>
        </pc:cxnChg>
        <pc:cxnChg chg="add del mod">
          <ac:chgData name="Longueira Ángel" userId="98b170fc-3060-491c-afc1-cd88fa0a9cd4" providerId="ADAL" clId="{65E0CCF0-62E7-4C15-A857-552D6885B3B8}" dt="2022-09-06T14:34:11.320" v="4563"/>
          <ac:cxnSpMkLst>
            <pc:docMk/>
            <pc:sldMk cId="3174772009" sldId="695"/>
            <ac:cxnSpMk id="87" creationId="{998D78A2-F586-5680-7962-351A66C75DC6}"/>
          </ac:cxnSpMkLst>
        </pc:cxnChg>
        <pc:cxnChg chg="add del mod">
          <ac:chgData name="Longueira Ángel" userId="98b170fc-3060-491c-afc1-cd88fa0a9cd4" providerId="ADAL" clId="{65E0CCF0-62E7-4C15-A857-552D6885B3B8}" dt="2022-09-06T14:34:11.320" v="4563"/>
          <ac:cxnSpMkLst>
            <pc:docMk/>
            <pc:sldMk cId="3174772009" sldId="695"/>
            <ac:cxnSpMk id="88" creationId="{695AA77D-B96B-1505-1481-7A77230F23CC}"/>
          </ac:cxnSpMkLst>
        </pc:cxnChg>
        <pc:cxnChg chg="add del mod">
          <ac:chgData name="Longueira Ángel" userId="98b170fc-3060-491c-afc1-cd88fa0a9cd4" providerId="ADAL" clId="{65E0CCF0-62E7-4C15-A857-552D6885B3B8}" dt="2022-09-06T14:34:11.320" v="4563"/>
          <ac:cxnSpMkLst>
            <pc:docMk/>
            <pc:sldMk cId="3174772009" sldId="695"/>
            <ac:cxnSpMk id="89" creationId="{1FBFF513-06E8-D1B1-4A1E-3ACFD5E739CE}"/>
          </ac:cxnSpMkLst>
        </pc:cxnChg>
        <pc:cxnChg chg="add del mod">
          <ac:chgData name="Longueira Ángel" userId="98b170fc-3060-491c-afc1-cd88fa0a9cd4" providerId="ADAL" clId="{65E0CCF0-62E7-4C15-A857-552D6885B3B8}" dt="2022-09-06T14:34:11.320" v="4563"/>
          <ac:cxnSpMkLst>
            <pc:docMk/>
            <pc:sldMk cId="3174772009" sldId="695"/>
            <ac:cxnSpMk id="90" creationId="{40262518-FCFB-911F-5788-4943183BFD28}"/>
          </ac:cxnSpMkLst>
        </pc:cxnChg>
        <pc:cxnChg chg="add del mod">
          <ac:chgData name="Longueira Ángel" userId="98b170fc-3060-491c-afc1-cd88fa0a9cd4" providerId="ADAL" clId="{65E0CCF0-62E7-4C15-A857-552D6885B3B8}" dt="2022-09-06T14:34:11.320" v="4563"/>
          <ac:cxnSpMkLst>
            <pc:docMk/>
            <pc:sldMk cId="3174772009" sldId="695"/>
            <ac:cxnSpMk id="91" creationId="{6B570F8C-0938-FB6F-3132-00A7EB2F23A1}"/>
          </ac:cxnSpMkLst>
        </pc:cxnChg>
        <pc:cxnChg chg="add del mod">
          <ac:chgData name="Longueira Ángel" userId="98b170fc-3060-491c-afc1-cd88fa0a9cd4" providerId="ADAL" clId="{65E0CCF0-62E7-4C15-A857-552D6885B3B8}" dt="2022-09-06T14:34:11.320" v="4563"/>
          <ac:cxnSpMkLst>
            <pc:docMk/>
            <pc:sldMk cId="3174772009" sldId="695"/>
            <ac:cxnSpMk id="92" creationId="{1B605FC1-10DE-4ACD-EF12-716BB0674933}"/>
          </ac:cxnSpMkLst>
        </pc:cxnChg>
        <pc:cxnChg chg="add mod">
          <ac:chgData name="Longueira Ángel" userId="98b170fc-3060-491c-afc1-cd88fa0a9cd4" providerId="ADAL" clId="{65E0CCF0-62E7-4C15-A857-552D6885B3B8}" dt="2022-09-06T14:34:39.297" v="4568" actId="692"/>
          <ac:cxnSpMkLst>
            <pc:docMk/>
            <pc:sldMk cId="3174772009" sldId="695"/>
            <ac:cxnSpMk id="124" creationId="{B761A21A-CC7D-4A97-4581-8F4068F1E7AD}"/>
          </ac:cxnSpMkLst>
        </pc:cxnChg>
        <pc:cxnChg chg="add mod">
          <ac:chgData name="Longueira Ángel" userId="98b170fc-3060-491c-afc1-cd88fa0a9cd4" providerId="ADAL" clId="{65E0CCF0-62E7-4C15-A857-552D6885B3B8}" dt="2022-09-06T14:34:36.181" v="4567" actId="692"/>
          <ac:cxnSpMkLst>
            <pc:docMk/>
            <pc:sldMk cId="3174772009" sldId="695"/>
            <ac:cxnSpMk id="125" creationId="{4F4F2513-0314-E8AB-CEFA-C78086E5F70F}"/>
          </ac:cxnSpMkLst>
        </pc:cxnChg>
        <pc:cxnChg chg="add mod">
          <ac:chgData name="Longueira Ángel" userId="98b170fc-3060-491c-afc1-cd88fa0a9cd4" providerId="ADAL" clId="{65E0CCF0-62E7-4C15-A857-552D6885B3B8}" dt="2022-09-06T14:34:13.855" v="4565"/>
          <ac:cxnSpMkLst>
            <pc:docMk/>
            <pc:sldMk cId="3174772009" sldId="695"/>
            <ac:cxnSpMk id="126" creationId="{811BEC22-B5D8-1563-B628-5EF8574F4F9A}"/>
          </ac:cxnSpMkLst>
        </pc:cxnChg>
        <pc:cxnChg chg="add mod">
          <ac:chgData name="Longueira Ángel" userId="98b170fc-3060-491c-afc1-cd88fa0a9cd4" providerId="ADAL" clId="{65E0CCF0-62E7-4C15-A857-552D6885B3B8}" dt="2022-09-06T14:34:13.855" v="4565"/>
          <ac:cxnSpMkLst>
            <pc:docMk/>
            <pc:sldMk cId="3174772009" sldId="695"/>
            <ac:cxnSpMk id="127" creationId="{91E11587-990F-BC48-84D0-0E3D07D3CC10}"/>
          </ac:cxnSpMkLst>
        </pc:cxnChg>
        <pc:cxnChg chg="add mod">
          <ac:chgData name="Longueira Ángel" userId="98b170fc-3060-491c-afc1-cd88fa0a9cd4" providerId="ADAL" clId="{65E0CCF0-62E7-4C15-A857-552D6885B3B8}" dt="2022-09-06T14:34:13.855" v="4565"/>
          <ac:cxnSpMkLst>
            <pc:docMk/>
            <pc:sldMk cId="3174772009" sldId="695"/>
            <ac:cxnSpMk id="128" creationId="{7D4BA8C0-EB2D-ECB4-5E18-3B212998A2EB}"/>
          </ac:cxnSpMkLst>
        </pc:cxnChg>
        <pc:cxnChg chg="add mod">
          <ac:chgData name="Longueira Ángel" userId="98b170fc-3060-491c-afc1-cd88fa0a9cd4" providerId="ADAL" clId="{65E0CCF0-62E7-4C15-A857-552D6885B3B8}" dt="2022-09-06T14:34:13.855" v="4565"/>
          <ac:cxnSpMkLst>
            <pc:docMk/>
            <pc:sldMk cId="3174772009" sldId="695"/>
            <ac:cxnSpMk id="129" creationId="{DCE79109-3530-03DE-0FAA-D6F40981CA6E}"/>
          </ac:cxnSpMkLst>
        </pc:cxnChg>
      </pc:sldChg>
      <pc:sldChg chg="addSp delSp modSp add mod delAnim modAnim modNotesTx">
        <pc:chgData name="Longueira Ángel" userId="98b170fc-3060-491c-afc1-cd88fa0a9cd4" providerId="ADAL" clId="{65E0CCF0-62E7-4C15-A857-552D6885B3B8}" dt="2022-09-07T10:56:28.423" v="10937" actId="6549"/>
        <pc:sldMkLst>
          <pc:docMk/>
          <pc:sldMk cId="3969729896" sldId="696"/>
        </pc:sldMkLst>
        <pc:spChg chg="del">
          <ac:chgData name="Longueira Ángel" userId="98b170fc-3060-491c-afc1-cd88fa0a9cd4" providerId="ADAL" clId="{65E0CCF0-62E7-4C15-A857-552D6885B3B8}" dt="2022-09-06T14:35:19.187" v="4574" actId="478"/>
          <ac:spMkLst>
            <pc:docMk/>
            <pc:sldMk cId="3969729896" sldId="696"/>
            <ac:spMk id="12" creationId="{3251BE82-BFE3-4150-A2D1-A7E6EC707E82}"/>
          </ac:spMkLst>
        </pc:spChg>
        <pc:spChg chg="mod">
          <ac:chgData name="Longueira Ángel" userId="98b170fc-3060-491c-afc1-cd88fa0a9cd4" providerId="ADAL" clId="{65E0CCF0-62E7-4C15-A857-552D6885B3B8}" dt="2022-08-31T06:05:09.235" v="870" actId="207"/>
          <ac:spMkLst>
            <pc:docMk/>
            <pc:sldMk cId="3969729896" sldId="696"/>
            <ac:spMk id="18" creationId="{15D74E21-ABAE-4CCD-9ACD-115C1A3E58AB}"/>
          </ac:spMkLst>
        </pc:spChg>
        <pc:spChg chg="del">
          <ac:chgData name="Longueira Ángel" userId="98b170fc-3060-491c-afc1-cd88fa0a9cd4" providerId="ADAL" clId="{65E0CCF0-62E7-4C15-A857-552D6885B3B8}" dt="2022-09-06T14:35:19.187" v="4574" actId="478"/>
          <ac:spMkLst>
            <pc:docMk/>
            <pc:sldMk cId="3969729896" sldId="696"/>
            <ac:spMk id="19" creationId="{B5ED6932-BB0C-4768-9112-82BD8AE93D1B}"/>
          </ac:spMkLst>
        </pc:spChg>
        <pc:spChg chg="del">
          <ac:chgData name="Longueira Ángel" userId="98b170fc-3060-491c-afc1-cd88fa0a9cd4" providerId="ADAL" clId="{65E0CCF0-62E7-4C15-A857-552D6885B3B8}" dt="2022-09-06T14:35:19.187" v="4574" actId="478"/>
          <ac:spMkLst>
            <pc:docMk/>
            <pc:sldMk cId="3969729896" sldId="696"/>
            <ac:spMk id="24" creationId="{A6020728-A750-46EB-8B2B-A4933652D696}"/>
          </ac:spMkLst>
        </pc:spChg>
        <pc:spChg chg="del">
          <ac:chgData name="Longueira Ángel" userId="98b170fc-3060-491c-afc1-cd88fa0a9cd4" providerId="ADAL" clId="{65E0CCF0-62E7-4C15-A857-552D6885B3B8}" dt="2022-09-06T14:35:19.187" v="4574" actId="478"/>
          <ac:spMkLst>
            <pc:docMk/>
            <pc:sldMk cId="3969729896" sldId="696"/>
            <ac:spMk id="32" creationId="{28A871B9-77AF-4843-AFD3-8C4BDC27D92A}"/>
          </ac:spMkLst>
        </pc:spChg>
        <pc:spChg chg="add del mod">
          <ac:chgData name="Longueira Ángel" userId="98b170fc-3060-491c-afc1-cd88fa0a9cd4" providerId="ADAL" clId="{65E0CCF0-62E7-4C15-A857-552D6885B3B8}" dt="2022-09-01T07:37:33.191" v="1644" actId="478"/>
          <ac:spMkLst>
            <pc:docMk/>
            <pc:sldMk cId="3969729896" sldId="696"/>
            <ac:spMk id="33" creationId="{8E8FD7BD-2210-1B56-3678-DDF9E5772EED}"/>
          </ac:spMkLst>
        </pc:spChg>
        <pc:spChg chg="add del mod">
          <ac:chgData name="Longueira Ángel" userId="98b170fc-3060-491c-afc1-cd88fa0a9cd4" providerId="ADAL" clId="{65E0CCF0-62E7-4C15-A857-552D6885B3B8}" dt="2022-09-01T07:37:33.191" v="1644" actId="478"/>
          <ac:spMkLst>
            <pc:docMk/>
            <pc:sldMk cId="3969729896" sldId="696"/>
            <ac:spMk id="35" creationId="{02567F6F-93A7-FDF5-6BEE-0301EC2D1696}"/>
          </ac:spMkLst>
        </pc:spChg>
        <pc:spChg chg="add del mod">
          <ac:chgData name="Longueira Ángel" userId="98b170fc-3060-491c-afc1-cd88fa0a9cd4" providerId="ADAL" clId="{65E0CCF0-62E7-4C15-A857-552D6885B3B8}" dt="2022-09-01T07:37:33.191" v="1644" actId="478"/>
          <ac:spMkLst>
            <pc:docMk/>
            <pc:sldMk cId="3969729896" sldId="696"/>
            <ac:spMk id="36" creationId="{24CB420A-2DF9-5392-20B2-07CDEAA540DA}"/>
          </ac:spMkLst>
        </pc:spChg>
        <pc:spChg chg="add del mod">
          <ac:chgData name="Longueira Ángel" userId="98b170fc-3060-491c-afc1-cd88fa0a9cd4" providerId="ADAL" clId="{65E0CCF0-62E7-4C15-A857-552D6885B3B8}" dt="2022-09-01T07:37:33.191" v="1644" actId="478"/>
          <ac:spMkLst>
            <pc:docMk/>
            <pc:sldMk cId="3969729896" sldId="696"/>
            <ac:spMk id="38" creationId="{209BF39B-8AC8-7260-F38B-D82495B0163C}"/>
          </ac:spMkLst>
        </pc:spChg>
        <pc:spChg chg="add del mod">
          <ac:chgData name="Longueira Ángel" userId="98b170fc-3060-491c-afc1-cd88fa0a9cd4" providerId="ADAL" clId="{65E0CCF0-62E7-4C15-A857-552D6885B3B8}" dt="2022-09-01T07:37:33.191" v="1644" actId="478"/>
          <ac:spMkLst>
            <pc:docMk/>
            <pc:sldMk cId="3969729896" sldId="696"/>
            <ac:spMk id="40" creationId="{67ACE6A4-EF41-3C65-AD80-C991D3D1F13A}"/>
          </ac:spMkLst>
        </pc:spChg>
        <pc:spChg chg="add del mod">
          <ac:chgData name="Longueira Ángel" userId="98b170fc-3060-491c-afc1-cd88fa0a9cd4" providerId="ADAL" clId="{65E0CCF0-62E7-4C15-A857-552D6885B3B8}" dt="2022-09-01T07:37:33.191" v="1644" actId="478"/>
          <ac:spMkLst>
            <pc:docMk/>
            <pc:sldMk cId="3969729896" sldId="696"/>
            <ac:spMk id="41" creationId="{E0EA3E16-FBBB-8764-8D8E-3FB9276B526D}"/>
          </ac:spMkLst>
        </pc:spChg>
        <pc:spChg chg="del">
          <ac:chgData name="Longueira Ángel" userId="98b170fc-3060-491c-afc1-cd88fa0a9cd4" providerId="ADAL" clId="{65E0CCF0-62E7-4C15-A857-552D6885B3B8}" dt="2022-09-06T14:35:19.187" v="4574" actId="478"/>
          <ac:spMkLst>
            <pc:docMk/>
            <pc:sldMk cId="3969729896" sldId="696"/>
            <ac:spMk id="43" creationId="{CB472582-C186-19E6-6F0D-6B90345810F9}"/>
          </ac:spMkLst>
        </pc:spChg>
        <pc:spChg chg="del">
          <ac:chgData name="Longueira Ángel" userId="98b170fc-3060-491c-afc1-cd88fa0a9cd4" providerId="ADAL" clId="{65E0CCF0-62E7-4C15-A857-552D6885B3B8}" dt="2022-09-06T14:35:19.187" v="4574" actId="478"/>
          <ac:spMkLst>
            <pc:docMk/>
            <pc:sldMk cId="3969729896" sldId="696"/>
            <ac:spMk id="44" creationId="{6CB693C2-F074-CFA0-F770-66277CBEB123}"/>
          </ac:spMkLst>
        </pc:spChg>
        <pc:spChg chg="del">
          <ac:chgData name="Longueira Ángel" userId="98b170fc-3060-491c-afc1-cd88fa0a9cd4" providerId="ADAL" clId="{65E0CCF0-62E7-4C15-A857-552D6885B3B8}" dt="2022-09-06T14:35:19.187" v="4574" actId="478"/>
          <ac:spMkLst>
            <pc:docMk/>
            <pc:sldMk cId="3969729896" sldId="696"/>
            <ac:spMk id="45" creationId="{FEF58713-C3F0-9CA4-6B73-0665B36D447E}"/>
          </ac:spMkLst>
        </pc:spChg>
        <pc:spChg chg="del">
          <ac:chgData name="Longueira Ángel" userId="98b170fc-3060-491c-afc1-cd88fa0a9cd4" providerId="ADAL" clId="{65E0CCF0-62E7-4C15-A857-552D6885B3B8}" dt="2022-09-06T14:35:19.187" v="4574" actId="478"/>
          <ac:spMkLst>
            <pc:docMk/>
            <pc:sldMk cId="3969729896" sldId="696"/>
            <ac:spMk id="46" creationId="{349F4286-3229-2B74-DE2B-FA762F021967}"/>
          </ac:spMkLst>
        </pc:spChg>
        <pc:spChg chg="del">
          <ac:chgData name="Longueira Ángel" userId="98b170fc-3060-491c-afc1-cd88fa0a9cd4" providerId="ADAL" clId="{65E0CCF0-62E7-4C15-A857-552D6885B3B8}" dt="2022-09-06T14:35:19.187" v="4574" actId="478"/>
          <ac:spMkLst>
            <pc:docMk/>
            <pc:sldMk cId="3969729896" sldId="696"/>
            <ac:spMk id="48" creationId="{04D53714-0F77-F43E-8ADA-01169B3C2C25}"/>
          </ac:spMkLst>
        </pc:spChg>
        <pc:spChg chg="mod">
          <ac:chgData name="Longueira Ángel" userId="98b170fc-3060-491c-afc1-cd88fa0a9cd4" providerId="ADAL" clId="{65E0CCF0-62E7-4C15-A857-552D6885B3B8}" dt="2022-09-06T14:35:19.683" v="4575"/>
          <ac:spMkLst>
            <pc:docMk/>
            <pc:sldMk cId="3969729896" sldId="696"/>
            <ac:spMk id="55" creationId="{36BD1553-5291-B37F-32C0-AF82E7C6C2D0}"/>
          </ac:spMkLst>
        </pc:spChg>
        <pc:spChg chg="add mod">
          <ac:chgData name="Longueira Ángel" userId="98b170fc-3060-491c-afc1-cd88fa0a9cd4" providerId="ADAL" clId="{65E0CCF0-62E7-4C15-A857-552D6885B3B8}" dt="2022-09-06T14:35:19.683" v="4575"/>
          <ac:spMkLst>
            <pc:docMk/>
            <pc:sldMk cId="3969729896" sldId="696"/>
            <ac:spMk id="57" creationId="{D99F89EA-1FAC-FFFB-AF97-0C459CDEEDCC}"/>
          </ac:spMkLst>
        </pc:spChg>
        <pc:spChg chg="add mod">
          <ac:chgData name="Longueira Ángel" userId="98b170fc-3060-491c-afc1-cd88fa0a9cd4" providerId="ADAL" clId="{65E0CCF0-62E7-4C15-A857-552D6885B3B8}" dt="2022-09-06T14:35:41.679" v="4579" actId="207"/>
          <ac:spMkLst>
            <pc:docMk/>
            <pc:sldMk cId="3969729896" sldId="696"/>
            <ac:spMk id="58" creationId="{DAE9C8DF-9E54-421D-5D68-F4BA91AF9A83}"/>
          </ac:spMkLst>
        </pc:spChg>
        <pc:spChg chg="add mod">
          <ac:chgData name="Longueira Ángel" userId="98b170fc-3060-491c-afc1-cd88fa0a9cd4" providerId="ADAL" clId="{65E0CCF0-62E7-4C15-A857-552D6885B3B8}" dt="2022-09-06T14:35:19.683" v="4575"/>
          <ac:spMkLst>
            <pc:docMk/>
            <pc:sldMk cId="3969729896" sldId="696"/>
            <ac:spMk id="59" creationId="{0472AC72-7BAA-1B9E-9DF4-2A7F7733972C}"/>
          </ac:spMkLst>
        </pc:spChg>
        <pc:spChg chg="add mod">
          <ac:chgData name="Longueira Ángel" userId="98b170fc-3060-491c-afc1-cd88fa0a9cd4" providerId="ADAL" clId="{65E0CCF0-62E7-4C15-A857-552D6885B3B8}" dt="2022-09-06T14:35:19.683" v="4575"/>
          <ac:spMkLst>
            <pc:docMk/>
            <pc:sldMk cId="3969729896" sldId="696"/>
            <ac:spMk id="60" creationId="{B97734A3-B564-69D3-DE8A-CB69861B611C}"/>
          </ac:spMkLst>
        </pc:spChg>
        <pc:spChg chg="mod">
          <ac:chgData name="Longueira Ángel" userId="98b170fc-3060-491c-afc1-cd88fa0a9cd4" providerId="ADAL" clId="{65E0CCF0-62E7-4C15-A857-552D6885B3B8}" dt="2022-09-06T14:35:19.683" v="4575"/>
          <ac:spMkLst>
            <pc:docMk/>
            <pc:sldMk cId="3969729896" sldId="696"/>
            <ac:spMk id="62" creationId="{CDAE770E-A158-05F2-ADC0-8479E15FB0DB}"/>
          </ac:spMkLst>
        </pc:spChg>
        <pc:spChg chg="add mod">
          <ac:chgData name="Longueira Ángel" userId="98b170fc-3060-491c-afc1-cd88fa0a9cd4" providerId="ADAL" clId="{65E0CCF0-62E7-4C15-A857-552D6885B3B8}" dt="2022-09-06T14:35:37.600" v="4578" actId="207"/>
          <ac:spMkLst>
            <pc:docMk/>
            <pc:sldMk cId="3969729896" sldId="696"/>
            <ac:spMk id="64" creationId="{BE1BE076-3FCD-7018-EC72-5F59C99A21C9}"/>
          </ac:spMkLst>
        </pc:spChg>
        <pc:spChg chg="mod">
          <ac:chgData name="Longueira Ángel" userId="98b170fc-3060-491c-afc1-cd88fa0a9cd4" providerId="ADAL" clId="{65E0CCF0-62E7-4C15-A857-552D6885B3B8}" dt="2022-09-06T14:35:33.296" v="4577" actId="207"/>
          <ac:spMkLst>
            <pc:docMk/>
            <pc:sldMk cId="3969729896" sldId="696"/>
            <ac:spMk id="66" creationId="{9822905A-5F5C-70D5-DF5E-A70E06324B52}"/>
          </ac:spMkLst>
        </pc:spChg>
        <pc:spChg chg="mod">
          <ac:chgData name="Longueira Ángel" userId="98b170fc-3060-491c-afc1-cd88fa0a9cd4" providerId="ADAL" clId="{65E0CCF0-62E7-4C15-A857-552D6885B3B8}" dt="2022-09-06T14:35:33.296" v="4577" actId="207"/>
          <ac:spMkLst>
            <pc:docMk/>
            <pc:sldMk cId="3969729896" sldId="696"/>
            <ac:spMk id="67" creationId="{343325FD-2295-EBF3-21E3-67B0A9D6625C}"/>
          </ac:spMkLst>
        </pc:spChg>
        <pc:spChg chg="mod">
          <ac:chgData name="Longueira Ángel" userId="98b170fc-3060-491c-afc1-cd88fa0a9cd4" providerId="ADAL" clId="{65E0CCF0-62E7-4C15-A857-552D6885B3B8}" dt="2022-09-07T10:56:28.423" v="10937" actId="6549"/>
          <ac:spMkLst>
            <pc:docMk/>
            <pc:sldMk cId="3969729896" sldId="696"/>
            <ac:spMk id="68" creationId="{999268AD-06AC-439B-92B0-54FD2CB08117}"/>
          </ac:spMkLst>
        </pc:spChg>
        <pc:spChg chg="mod">
          <ac:chgData name="Longueira Ángel" userId="98b170fc-3060-491c-afc1-cd88fa0a9cd4" providerId="ADAL" clId="{65E0CCF0-62E7-4C15-A857-552D6885B3B8}" dt="2022-09-06T14:35:33.296" v="4577" actId="207"/>
          <ac:spMkLst>
            <pc:docMk/>
            <pc:sldMk cId="3969729896" sldId="696"/>
            <ac:spMk id="69" creationId="{0BA98D71-966A-F28F-8BD4-F50F21FBDD7E}"/>
          </ac:spMkLst>
        </pc:spChg>
        <pc:spChg chg="mod">
          <ac:chgData name="Longueira Ángel" userId="98b170fc-3060-491c-afc1-cd88fa0a9cd4" providerId="ADAL" clId="{65E0CCF0-62E7-4C15-A857-552D6885B3B8}" dt="2022-09-06T14:35:33.296" v="4577" actId="207"/>
          <ac:spMkLst>
            <pc:docMk/>
            <pc:sldMk cId="3969729896" sldId="696"/>
            <ac:spMk id="70" creationId="{9D2A0ED4-6E94-B815-5C79-FD58D2A44965}"/>
          </ac:spMkLst>
        </pc:spChg>
        <pc:spChg chg="mod">
          <ac:chgData name="Longueira Ángel" userId="98b170fc-3060-491c-afc1-cd88fa0a9cd4" providerId="ADAL" clId="{65E0CCF0-62E7-4C15-A857-552D6885B3B8}" dt="2022-09-06T14:35:33.296" v="4577" actId="207"/>
          <ac:spMkLst>
            <pc:docMk/>
            <pc:sldMk cId="3969729896" sldId="696"/>
            <ac:spMk id="71" creationId="{6A986EC8-58CC-7F8E-3D0D-31CB4D13EC4D}"/>
          </ac:spMkLst>
        </pc:spChg>
        <pc:spChg chg="mod">
          <ac:chgData name="Longueira Ángel" userId="98b170fc-3060-491c-afc1-cd88fa0a9cd4" providerId="ADAL" clId="{65E0CCF0-62E7-4C15-A857-552D6885B3B8}" dt="2022-09-06T14:35:19.683" v="4575"/>
          <ac:spMkLst>
            <pc:docMk/>
            <pc:sldMk cId="3969729896" sldId="696"/>
            <ac:spMk id="73" creationId="{E44D167A-0173-33A8-0338-B985C6F5AACB}"/>
          </ac:spMkLst>
        </pc:spChg>
        <pc:spChg chg="add mod">
          <ac:chgData name="Longueira Ángel" userId="98b170fc-3060-491c-afc1-cd88fa0a9cd4" providerId="ADAL" clId="{65E0CCF0-62E7-4C15-A857-552D6885B3B8}" dt="2022-09-06T14:35:19.683" v="4575"/>
          <ac:spMkLst>
            <pc:docMk/>
            <pc:sldMk cId="3969729896" sldId="696"/>
            <ac:spMk id="75" creationId="{EB5A8493-A0C0-62D7-10B5-1191574875B2}"/>
          </ac:spMkLst>
        </pc:spChg>
        <pc:spChg chg="add mod">
          <ac:chgData name="Longueira Ángel" userId="98b170fc-3060-491c-afc1-cd88fa0a9cd4" providerId="ADAL" clId="{65E0CCF0-62E7-4C15-A857-552D6885B3B8}" dt="2022-09-06T14:35:19.683" v="4575"/>
          <ac:spMkLst>
            <pc:docMk/>
            <pc:sldMk cId="3969729896" sldId="696"/>
            <ac:spMk id="76" creationId="{4A57F743-0E1A-4CA7-388C-AFC0792EF4C2}"/>
          </ac:spMkLst>
        </pc:spChg>
        <pc:spChg chg="add mod">
          <ac:chgData name="Longueira Ángel" userId="98b170fc-3060-491c-afc1-cd88fa0a9cd4" providerId="ADAL" clId="{65E0CCF0-62E7-4C15-A857-552D6885B3B8}" dt="2022-09-06T14:35:19.683" v="4575"/>
          <ac:spMkLst>
            <pc:docMk/>
            <pc:sldMk cId="3969729896" sldId="696"/>
            <ac:spMk id="77" creationId="{C39878F2-96D0-0D9C-54AC-7ED9CE0F14F1}"/>
          </ac:spMkLst>
        </pc:spChg>
        <pc:spChg chg="mod">
          <ac:chgData name="Longueira Ángel" userId="98b170fc-3060-491c-afc1-cd88fa0a9cd4" providerId="ADAL" clId="{65E0CCF0-62E7-4C15-A857-552D6885B3B8}" dt="2022-09-06T14:35:19.683" v="4575"/>
          <ac:spMkLst>
            <pc:docMk/>
            <pc:sldMk cId="3969729896" sldId="696"/>
            <ac:spMk id="79" creationId="{95E34C33-D43A-31E8-152A-F72E5F406B60}"/>
          </ac:spMkLst>
        </pc:spChg>
        <pc:spChg chg="mod">
          <ac:chgData name="Longueira Ángel" userId="98b170fc-3060-491c-afc1-cd88fa0a9cd4" providerId="ADAL" clId="{65E0CCF0-62E7-4C15-A857-552D6885B3B8}" dt="2022-09-06T14:35:19.683" v="4575"/>
          <ac:spMkLst>
            <pc:docMk/>
            <pc:sldMk cId="3969729896" sldId="696"/>
            <ac:spMk id="80" creationId="{A5E6F25A-23B4-B054-6577-9BB2675E3C8B}"/>
          </ac:spMkLst>
        </pc:spChg>
        <pc:spChg chg="add mod">
          <ac:chgData name="Longueira Ángel" userId="98b170fc-3060-491c-afc1-cd88fa0a9cd4" providerId="ADAL" clId="{65E0CCF0-62E7-4C15-A857-552D6885B3B8}" dt="2022-09-06T14:35:19.683" v="4575"/>
          <ac:spMkLst>
            <pc:docMk/>
            <pc:sldMk cId="3969729896" sldId="696"/>
            <ac:spMk id="81" creationId="{97EF4A4E-FDA1-3960-19F8-534B97CDF460}"/>
          </ac:spMkLst>
        </pc:spChg>
        <pc:spChg chg="add mod">
          <ac:chgData name="Longueira Ángel" userId="98b170fc-3060-491c-afc1-cd88fa0a9cd4" providerId="ADAL" clId="{65E0CCF0-62E7-4C15-A857-552D6885B3B8}" dt="2022-09-06T14:35:19.683" v="4575"/>
          <ac:spMkLst>
            <pc:docMk/>
            <pc:sldMk cId="3969729896" sldId="696"/>
            <ac:spMk id="82" creationId="{2BDF13A5-BE47-B76D-A93E-7E2AAFBD35AE}"/>
          </ac:spMkLst>
        </pc:spChg>
        <pc:spChg chg="add mod">
          <ac:chgData name="Longueira Ángel" userId="98b170fc-3060-491c-afc1-cd88fa0a9cd4" providerId="ADAL" clId="{65E0CCF0-62E7-4C15-A857-552D6885B3B8}" dt="2022-09-06T14:35:19.683" v="4575"/>
          <ac:spMkLst>
            <pc:docMk/>
            <pc:sldMk cId="3969729896" sldId="696"/>
            <ac:spMk id="83" creationId="{4ADA52B9-A92D-0CA7-A7F7-44F8EA7281FC}"/>
          </ac:spMkLst>
        </pc:spChg>
        <pc:spChg chg="add mod">
          <ac:chgData name="Longueira Ángel" userId="98b170fc-3060-491c-afc1-cd88fa0a9cd4" providerId="ADAL" clId="{65E0CCF0-62E7-4C15-A857-552D6885B3B8}" dt="2022-09-06T14:35:41.679" v="4579" actId="207"/>
          <ac:spMkLst>
            <pc:docMk/>
            <pc:sldMk cId="3969729896" sldId="696"/>
            <ac:spMk id="84" creationId="{C5B6C219-18BA-BEAA-63B9-6751738BFC41}"/>
          </ac:spMkLst>
        </pc:spChg>
        <pc:spChg chg="add mod">
          <ac:chgData name="Longueira Ángel" userId="98b170fc-3060-491c-afc1-cd88fa0a9cd4" providerId="ADAL" clId="{65E0CCF0-62E7-4C15-A857-552D6885B3B8}" dt="2022-09-06T14:35:19.683" v="4575"/>
          <ac:spMkLst>
            <pc:docMk/>
            <pc:sldMk cId="3969729896" sldId="696"/>
            <ac:spMk id="85" creationId="{50827C0D-4328-80C0-5038-18BA9894DBB4}"/>
          </ac:spMkLst>
        </pc:spChg>
        <pc:grpChg chg="del">
          <ac:chgData name="Longueira Ángel" userId="98b170fc-3060-491c-afc1-cd88fa0a9cd4" providerId="ADAL" clId="{65E0CCF0-62E7-4C15-A857-552D6885B3B8}" dt="2022-09-06T14:35:19.187" v="4574" actId="478"/>
          <ac:grpSpMkLst>
            <pc:docMk/>
            <pc:sldMk cId="3969729896" sldId="696"/>
            <ac:grpSpMk id="2" creationId="{8FB7261B-187A-4814-D3CE-9698CD29B05C}"/>
          </ac:grpSpMkLst>
        </pc:grpChg>
        <pc:grpChg chg="del">
          <ac:chgData name="Longueira Ángel" userId="98b170fc-3060-491c-afc1-cd88fa0a9cd4" providerId="ADAL" clId="{65E0CCF0-62E7-4C15-A857-552D6885B3B8}" dt="2022-09-06T14:35:19.187" v="4574" actId="478"/>
          <ac:grpSpMkLst>
            <pc:docMk/>
            <pc:sldMk cId="3969729896" sldId="696"/>
            <ac:grpSpMk id="4" creationId="{1FEAAED2-7DD8-6D29-7C8B-FFDC1E95FD9D}"/>
          </ac:grpSpMkLst>
        </pc:grpChg>
        <pc:grpChg chg="del">
          <ac:chgData name="Longueira Ángel" userId="98b170fc-3060-491c-afc1-cd88fa0a9cd4" providerId="ADAL" clId="{65E0CCF0-62E7-4C15-A857-552D6885B3B8}" dt="2022-09-06T14:35:19.187" v="4574" actId="478"/>
          <ac:grpSpMkLst>
            <pc:docMk/>
            <pc:sldMk cId="3969729896" sldId="696"/>
            <ac:grpSpMk id="6" creationId="{E569DE1A-D68A-264A-82C4-120910C5ECFA}"/>
          </ac:grpSpMkLst>
        </pc:grpChg>
        <pc:grpChg chg="del">
          <ac:chgData name="Longueira Ángel" userId="98b170fc-3060-491c-afc1-cd88fa0a9cd4" providerId="ADAL" clId="{65E0CCF0-62E7-4C15-A857-552D6885B3B8}" dt="2022-09-06T14:35:19.187" v="4574" actId="478"/>
          <ac:grpSpMkLst>
            <pc:docMk/>
            <pc:sldMk cId="3969729896" sldId="696"/>
            <ac:grpSpMk id="7" creationId="{0B1DD5EE-6B90-8A28-C6F8-096CFA7EC565}"/>
          </ac:grpSpMkLst>
        </pc:grpChg>
        <pc:grpChg chg="del">
          <ac:chgData name="Longueira Ángel" userId="98b170fc-3060-491c-afc1-cd88fa0a9cd4" providerId="ADAL" clId="{65E0CCF0-62E7-4C15-A857-552D6885B3B8}" dt="2022-09-06T14:35:19.187" v="4574" actId="478"/>
          <ac:grpSpMkLst>
            <pc:docMk/>
            <pc:sldMk cId="3969729896" sldId="696"/>
            <ac:grpSpMk id="8" creationId="{0A2EF06B-45CA-0EC6-B474-5A4D225DBD4A}"/>
          </ac:grpSpMkLst>
        </pc:grpChg>
        <pc:grpChg chg="add mod">
          <ac:chgData name="Longueira Ángel" userId="98b170fc-3060-491c-afc1-cd88fa0a9cd4" providerId="ADAL" clId="{65E0CCF0-62E7-4C15-A857-552D6885B3B8}" dt="2022-09-06T14:35:19.683" v="4575"/>
          <ac:grpSpMkLst>
            <pc:docMk/>
            <pc:sldMk cId="3969729896" sldId="696"/>
            <ac:grpSpMk id="42" creationId="{BC2419EA-B9F4-A879-302C-1204D88A5E32}"/>
          </ac:grpSpMkLst>
        </pc:grpChg>
        <pc:grpChg chg="add mod">
          <ac:chgData name="Longueira Ángel" userId="98b170fc-3060-491c-afc1-cd88fa0a9cd4" providerId="ADAL" clId="{65E0CCF0-62E7-4C15-A857-552D6885B3B8}" dt="2022-09-06T14:35:19.683" v="4575"/>
          <ac:grpSpMkLst>
            <pc:docMk/>
            <pc:sldMk cId="3969729896" sldId="696"/>
            <ac:grpSpMk id="61" creationId="{5935B8D3-35E8-7583-2833-765B765F34A5}"/>
          </ac:grpSpMkLst>
        </pc:grpChg>
        <pc:grpChg chg="add mod">
          <ac:chgData name="Longueira Ángel" userId="98b170fc-3060-491c-afc1-cd88fa0a9cd4" providerId="ADAL" clId="{65E0CCF0-62E7-4C15-A857-552D6885B3B8}" dt="2022-09-06T14:35:33.296" v="4577" actId="207"/>
          <ac:grpSpMkLst>
            <pc:docMk/>
            <pc:sldMk cId="3969729896" sldId="696"/>
            <ac:grpSpMk id="65" creationId="{B917DD08-B7CD-2A8E-4AF2-DDC23ED168A1}"/>
          </ac:grpSpMkLst>
        </pc:grpChg>
        <pc:grpChg chg="add mod">
          <ac:chgData name="Longueira Ángel" userId="98b170fc-3060-491c-afc1-cd88fa0a9cd4" providerId="ADAL" clId="{65E0CCF0-62E7-4C15-A857-552D6885B3B8}" dt="2022-09-06T14:35:19.683" v="4575"/>
          <ac:grpSpMkLst>
            <pc:docMk/>
            <pc:sldMk cId="3969729896" sldId="696"/>
            <ac:grpSpMk id="72" creationId="{A18E7D75-AB13-502C-C561-224317F2113D}"/>
          </ac:grpSpMkLst>
        </pc:grpChg>
        <pc:grpChg chg="add mod">
          <ac:chgData name="Longueira Ángel" userId="98b170fc-3060-491c-afc1-cd88fa0a9cd4" providerId="ADAL" clId="{65E0CCF0-62E7-4C15-A857-552D6885B3B8}" dt="2022-09-06T14:35:19.683" v="4575"/>
          <ac:grpSpMkLst>
            <pc:docMk/>
            <pc:sldMk cId="3969729896" sldId="696"/>
            <ac:grpSpMk id="78" creationId="{DDC34C17-4F8B-FB33-BDA2-625302BD194D}"/>
          </ac:grpSpMkLst>
        </pc:grpChg>
        <pc:picChg chg="mod">
          <ac:chgData name="Longueira Ángel" userId="98b170fc-3060-491c-afc1-cd88fa0a9cd4" providerId="ADAL" clId="{65E0CCF0-62E7-4C15-A857-552D6885B3B8}" dt="2022-09-06T14:35:19.683" v="4575"/>
          <ac:picMkLst>
            <pc:docMk/>
            <pc:sldMk cId="3969729896" sldId="696"/>
            <ac:picMk id="56" creationId="{2D50C0AD-4379-812E-61F9-17613DD2B2E0}"/>
          </ac:picMkLst>
        </pc:picChg>
        <pc:picChg chg="mod">
          <ac:chgData name="Longueira Ángel" userId="98b170fc-3060-491c-afc1-cd88fa0a9cd4" providerId="ADAL" clId="{65E0CCF0-62E7-4C15-A857-552D6885B3B8}" dt="2022-09-06T14:35:19.683" v="4575"/>
          <ac:picMkLst>
            <pc:docMk/>
            <pc:sldMk cId="3969729896" sldId="696"/>
            <ac:picMk id="63" creationId="{469E613D-041E-7C2A-266B-3FD65BD850F4}"/>
          </ac:picMkLst>
        </pc:picChg>
        <pc:picChg chg="mod">
          <ac:chgData name="Longueira Ángel" userId="98b170fc-3060-491c-afc1-cd88fa0a9cd4" providerId="ADAL" clId="{65E0CCF0-62E7-4C15-A857-552D6885B3B8}" dt="2022-09-06T14:35:19.683" v="4575"/>
          <ac:picMkLst>
            <pc:docMk/>
            <pc:sldMk cId="3969729896" sldId="696"/>
            <ac:picMk id="74" creationId="{8F0BCFFC-EFF7-AFEC-B240-8B5241A149BF}"/>
          </ac:picMkLst>
        </pc:picChg>
        <pc:cxnChg chg="add mod">
          <ac:chgData name="Longueira Ángel" userId="98b170fc-3060-491c-afc1-cd88fa0a9cd4" providerId="ADAL" clId="{65E0CCF0-62E7-4C15-A857-552D6885B3B8}" dt="2022-09-06T14:35:19.683" v="4575"/>
          <ac:cxnSpMkLst>
            <pc:docMk/>
            <pc:sldMk cId="3969729896" sldId="696"/>
            <ac:cxnSpMk id="33" creationId="{7FCBE957-0498-7C4E-2257-A2366A76796B}"/>
          </ac:cxnSpMkLst>
        </pc:cxnChg>
        <pc:cxnChg chg="add mod">
          <ac:chgData name="Longueira Ángel" userId="98b170fc-3060-491c-afc1-cd88fa0a9cd4" providerId="ADAL" clId="{65E0CCF0-62E7-4C15-A857-552D6885B3B8}" dt="2022-09-06T14:35:19.683" v="4575"/>
          <ac:cxnSpMkLst>
            <pc:docMk/>
            <pc:sldMk cId="3969729896" sldId="696"/>
            <ac:cxnSpMk id="35" creationId="{D159518A-08A1-3621-BE13-ABC9F69FDA33}"/>
          </ac:cxnSpMkLst>
        </pc:cxnChg>
        <pc:cxnChg chg="add mod">
          <ac:chgData name="Longueira Ángel" userId="98b170fc-3060-491c-afc1-cd88fa0a9cd4" providerId="ADAL" clId="{65E0CCF0-62E7-4C15-A857-552D6885B3B8}" dt="2022-09-06T14:35:19.683" v="4575"/>
          <ac:cxnSpMkLst>
            <pc:docMk/>
            <pc:sldMk cId="3969729896" sldId="696"/>
            <ac:cxnSpMk id="36" creationId="{19EAC903-1EC3-D1DD-9197-9A3C6F731F45}"/>
          </ac:cxnSpMkLst>
        </pc:cxnChg>
        <pc:cxnChg chg="add mod">
          <ac:chgData name="Longueira Ángel" userId="98b170fc-3060-491c-afc1-cd88fa0a9cd4" providerId="ADAL" clId="{65E0CCF0-62E7-4C15-A857-552D6885B3B8}" dt="2022-09-06T14:35:19.683" v="4575"/>
          <ac:cxnSpMkLst>
            <pc:docMk/>
            <pc:sldMk cId="3969729896" sldId="696"/>
            <ac:cxnSpMk id="38" creationId="{40E4AEB2-1347-3209-FB5D-EB08D49EA61B}"/>
          </ac:cxnSpMkLst>
        </pc:cxnChg>
        <pc:cxnChg chg="add mod">
          <ac:chgData name="Longueira Ángel" userId="98b170fc-3060-491c-afc1-cd88fa0a9cd4" providerId="ADAL" clId="{65E0CCF0-62E7-4C15-A857-552D6885B3B8}" dt="2022-09-06T14:35:30.309" v="4576" actId="692"/>
          <ac:cxnSpMkLst>
            <pc:docMk/>
            <pc:sldMk cId="3969729896" sldId="696"/>
            <ac:cxnSpMk id="40" creationId="{3A075B25-F3D9-2144-FCA2-25F715B77675}"/>
          </ac:cxnSpMkLst>
        </pc:cxnChg>
        <pc:cxnChg chg="add mod">
          <ac:chgData name="Longueira Ángel" userId="98b170fc-3060-491c-afc1-cd88fa0a9cd4" providerId="ADAL" clId="{65E0CCF0-62E7-4C15-A857-552D6885B3B8}" dt="2022-09-06T14:35:30.309" v="4576" actId="692"/>
          <ac:cxnSpMkLst>
            <pc:docMk/>
            <pc:sldMk cId="3969729896" sldId="696"/>
            <ac:cxnSpMk id="41" creationId="{936B2D0E-A1B8-4B0C-893A-05F9D134D0E4}"/>
          </ac:cxnSpMkLst>
        </pc:cxnChg>
      </pc:sldChg>
      <pc:sldChg chg="addSp delSp modSp add mod">
        <pc:chgData name="Longueira Ángel" userId="98b170fc-3060-491c-afc1-cd88fa0a9cd4" providerId="ADAL" clId="{65E0CCF0-62E7-4C15-A857-552D6885B3B8}" dt="2022-09-07T10:56:36.329" v="10938"/>
        <pc:sldMkLst>
          <pc:docMk/>
          <pc:sldMk cId="2431648272" sldId="697"/>
        </pc:sldMkLst>
        <pc:spChg chg="del">
          <ac:chgData name="Longueira Ángel" userId="98b170fc-3060-491c-afc1-cd88fa0a9cd4" providerId="ADAL" clId="{65E0CCF0-62E7-4C15-A857-552D6885B3B8}" dt="2022-09-06T14:35:48.815" v="4580" actId="478"/>
          <ac:spMkLst>
            <pc:docMk/>
            <pc:sldMk cId="2431648272" sldId="697"/>
            <ac:spMk id="12" creationId="{3251BE82-BFE3-4150-A2D1-A7E6EC707E82}"/>
          </ac:spMkLst>
        </pc:spChg>
        <pc:spChg chg="del">
          <ac:chgData name="Longueira Ángel" userId="98b170fc-3060-491c-afc1-cd88fa0a9cd4" providerId="ADAL" clId="{65E0CCF0-62E7-4C15-A857-552D6885B3B8}" dt="2022-09-06T14:35:48.815" v="4580" actId="478"/>
          <ac:spMkLst>
            <pc:docMk/>
            <pc:sldMk cId="2431648272" sldId="697"/>
            <ac:spMk id="19" creationId="{B5ED6932-BB0C-4768-9112-82BD8AE93D1B}"/>
          </ac:spMkLst>
        </pc:spChg>
        <pc:spChg chg="del">
          <ac:chgData name="Longueira Ángel" userId="98b170fc-3060-491c-afc1-cd88fa0a9cd4" providerId="ADAL" clId="{65E0CCF0-62E7-4C15-A857-552D6885B3B8}" dt="2022-09-06T14:35:48.815" v="4580" actId="478"/>
          <ac:spMkLst>
            <pc:docMk/>
            <pc:sldMk cId="2431648272" sldId="697"/>
            <ac:spMk id="24" creationId="{A6020728-A750-46EB-8B2B-A4933652D696}"/>
          </ac:spMkLst>
        </pc:spChg>
        <pc:spChg chg="del">
          <ac:chgData name="Longueira Ángel" userId="98b170fc-3060-491c-afc1-cd88fa0a9cd4" providerId="ADAL" clId="{65E0CCF0-62E7-4C15-A857-552D6885B3B8}" dt="2022-09-06T14:35:48.815" v="4580" actId="478"/>
          <ac:spMkLst>
            <pc:docMk/>
            <pc:sldMk cId="2431648272" sldId="697"/>
            <ac:spMk id="32" creationId="{28A871B9-77AF-4843-AFD3-8C4BDC27D92A}"/>
          </ac:spMkLst>
        </pc:spChg>
        <pc:spChg chg="mod">
          <ac:chgData name="Longueira Ángel" userId="98b170fc-3060-491c-afc1-cd88fa0a9cd4" providerId="ADAL" clId="{65E0CCF0-62E7-4C15-A857-552D6885B3B8}" dt="2022-08-31T06:05:25.931" v="875" actId="207"/>
          <ac:spMkLst>
            <pc:docMk/>
            <pc:sldMk cId="2431648272" sldId="697"/>
            <ac:spMk id="37" creationId="{7EB9B682-D2F2-A0C2-42CA-B1E6FDA85CD1}"/>
          </ac:spMkLst>
        </pc:spChg>
        <pc:spChg chg="del">
          <ac:chgData name="Longueira Ángel" userId="98b170fc-3060-491c-afc1-cd88fa0a9cd4" providerId="ADAL" clId="{65E0CCF0-62E7-4C15-A857-552D6885B3B8}" dt="2022-09-06T14:35:48.815" v="4580" actId="478"/>
          <ac:spMkLst>
            <pc:docMk/>
            <pc:sldMk cId="2431648272" sldId="697"/>
            <ac:spMk id="43" creationId="{CB472582-C186-19E6-6F0D-6B90345810F9}"/>
          </ac:spMkLst>
        </pc:spChg>
        <pc:spChg chg="del">
          <ac:chgData name="Longueira Ángel" userId="98b170fc-3060-491c-afc1-cd88fa0a9cd4" providerId="ADAL" clId="{65E0CCF0-62E7-4C15-A857-552D6885B3B8}" dt="2022-09-06T14:35:48.815" v="4580" actId="478"/>
          <ac:spMkLst>
            <pc:docMk/>
            <pc:sldMk cId="2431648272" sldId="697"/>
            <ac:spMk id="44" creationId="{6CB693C2-F074-CFA0-F770-66277CBEB123}"/>
          </ac:spMkLst>
        </pc:spChg>
        <pc:spChg chg="del">
          <ac:chgData name="Longueira Ángel" userId="98b170fc-3060-491c-afc1-cd88fa0a9cd4" providerId="ADAL" clId="{65E0CCF0-62E7-4C15-A857-552D6885B3B8}" dt="2022-09-06T14:35:48.815" v="4580" actId="478"/>
          <ac:spMkLst>
            <pc:docMk/>
            <pc:sldMk cId="2431648272" sldId="697"/>
            <ac:spMk id="45" creationId="{FEF58713-C3F0-9CA4-6B73-0665B36D447E}"/>
          </ac:spMkLst>
        </pc:spChg>
        <pc:spChg chg="del">
          <ac:chgData name="Longueira Ángel" userId="98b170fc-3060-491c-afc1-cd88fa0a9cd4" providerId="ADAL" clId="{65E0CCF0-62E7-4C15-A857-552D6885B3B8}" dt="2022-09-06T14:35:48.815" v="4580" actId="478"/>
          <ac:spMkLst>
            <pc:docMk/>
            <pc:sldMk cId="2431648272" sldId="697"/>
            <ac:spMk id="46" creationId="{349F4286-3229-2B74-DE2B-FA762F021967}"/>
          </ac:spMkLst>
        </pc:spChg>
        <pc:spChg chg="del">
          <ac:chgData name="Longueira Ángel" userId="98b170fc-3060-491c-afc1-cd88fa0a9cd4" providerId="ADAL" clId="{65E0CCF0-62E7-4C15-A857-552D6885B3B8}" dt="2022-09-06T14:35:48.815" v="4580" actId="478"/>
          <ac:spMkLst>
            <pc:docMk/>
            <pc:sldMk cId="2431648272" sldId="697"/>
            <ac:spMk id="48" creationId="{04D53714-0F77-F43E-8ADA-01169B3C2C25}"/>
          </ac:spMkLst>
        </pc:spChg>
        <pc:spChg chg="mod">
          <ac:chgData name="Longueira Ángel" userId="98b170fc-3060-491c-afc1-cd88fa0a9cd4" providerId="ADAL" clId="{65E0CCF0-62E7-4C15-A857-552D6885B3B8}" dt="2022-09-06T14:35:49.269" v="4581"/>
          <ac:spMkLst>
            <pc:docMk/>
            <pc:sldMk cId="2431648272" sldId="697"/>
            <ac:spMk id="55" creationId="{BFBCA9FC-62C5-10D4-4704-CDA5684AFC1D}"/>
          </ac:spMkLst>
        </pc:spChg>
        <pc:spChg chg="add mod">
          <ac:chgData name="Longueira Ángel" userId="98b170fc-3060-491c-afc1-cd88fa0a9cd4" providerId="ADAL" clId="{65E0CCF0-62E7-4C15-A857-552D6885B3B8}" dt="2022-09-06T14:35:49.269" v="4581"/>
          <ac:spMkLst>
            <pc:docMk/>
            <pc:sldMk cId="2431648272" sldId="697"/>
            <ac:spMk id="57" creationId="{75729418-C468-794A-9F81-BC829B5C2997}"/>
          </ac:spMkLst>
        </pc:spChg>
        <pc:spChg chg="add mod">
          <ac:chgData name="Longueira Ángel" userId="98b170fc-3060-491c-afc1-cd88fa0a9cd4" providerId="ADAL" clId="{65E0CCF0-62E7-4C15-A857-552D6885B3B8}" dt="2022-09-06T14:35:49.269" v="4581"/>
          <ac:spMkLst>
            <pc:docMk/>
            <pc:sldMk cId="2431648272" sldId="697"/>
            <ac:spMk id="58" creationId="{21C65321-A909-E771-114E-F00D3B307BAE}"/>
          </ac:spMkLst>
        </pc:spChg>
        <pc:spChg chg="add mod">
          <ac:chgData name="Longueira Ángel" userId="98b170fc-3060-491c-afc1-cd88fa0a9cd4" providerId="ADAL" clId="{65E0CCF0-62E7-4C15-A857-552D6885B3B8}" dt="2022-09-06T14:35:49.269" v="4581"/>
          <ac:spMkLst>
            <pc:docMk/>
            <pc:sldMk cId="2431648272" sldId="697"/>
            <ac:spMk id="59" creationId="{5AD874FA-7394-D945-4F86-669F3D8E8B2F}"/>
          </ac:spMkLst>
        </pc:spChg>
        <pc:spChg chg="add mod">
          <ac:chgData name="Longueira Ángel" userId="98b170fc-3060-491c-afc1-cd88fa0a9cd4" providerId="ADAL" clId="{65E0CCF0-62E7-4C15-A857-552D6885B3B8}" dt="2022-09-06T14:35:49.269" v="4581"/>
          <ac:spMkLst>
            <pc:docMk/>
            <pc:sldMk cId="2431648272" sldId="697"/>
            <ac:spMk id="60" creationId="{C63FAA3C-420C-C9CB-2590-21BF14CFE0A0}"/>
          </ac:spMkLst>
        </pc:spChg>
        <pc:spChg chg="mod">
          <ac:chgData name="Longueira Ángel" userId="98b170fc-3060-491c-afc1-cd88fa0a9cd4" providerId="ADAL" clId="{65E0CCF0-62E7-4C15-A857-552D6885B3B8}" dt="2022-09-06T14:35:49.269" v="4581"/>
          <ac:spMkLst>
            <pc:docMk/>
            <pc:sldMk cId="2431648272" sldId="697"/>
            <ac:spMk id="62" creationId="{50A030F1-9D20-0D2D-E759-CD8E8A00E669}"/>
          </ac:spMkLst>
        </pc:spChg>
        <pc:spChg chg="add mod">
          <ac:chgData name="Longueira Ángel" userId="98b170fc-3060-491c-afc1-cd88fa0a9cd4" providerId="ADAL" clId="{65E0CCF0-62E7-4C15-A857-552D6885B3B8}" dt="2022-09-06T14:35:49.269" v="4581"/>
          <ac:spMkLst>
            <pc:docMk/>
            <pc:sldMk cId="2431648272" sldId="697"/>
            <ac:spMk id="64" creationId="{B55DCE74-8D46-181D-CCE6-B28484E2CC02}"/>
          </ac:spMkLst>
        </pc:spChg>
        <pc:spChg chg="mod">
          <ac:chgData name="Longueira Ángel" userId="98b170fc-3060-491c-afc1-cd88fa0a9cd4" providerId="ADAL" clId="{65E0CCF0-62E7-4C15-A857-552D6885B3B8}" dt="2022-09-06T14:35:49.269" v="4581"/>
          <ac:spMkLst>
            <pc:docMk/>
            <pc:sldMk cId="2431648272" sldId="697"/>
            <ac:spMk id="66" creationId="{58D5DE25-1FE2-1D8B-800C-7AFAE22896C5}"/>
          </ac:spMkLst>
        </pc:spChg>
        <pc:spChg chg="mod">
          <ac:chgData name="Longueira Ángel" userId="98b170fc-3060-491c-afc1-cd88fa0a9cd4" providerId="ADAL" clId="{65E0CCF0-62E7-4C15-A857-552D6885B3B8}" dt="2022-09-06T14:35:49.269" v="4581"/>
          <ac:spMkLst>
            <pc:docMk/>
            <pc:sldMk cId="2431648272" sldId="697"/>
            <ac:spMk id="67" creationId="{C2C1511E-9E07-4AC2-35AA-56E77080BE78}"/>
          </ac:spMkLst>
        </pc:spChg>
        <pc:spChg chg="mod">
          <ac:chgData name="Longueira Ángel" userId="98b170fc-3060-491c-afc1-cd88fa0a9cd4" providerId="ADAL" clId="{65E0CCF0-62E7-4C15-A857-552D6885B3B8}" dt="2022-09-07T10:56:36.329" v="10938"/>
          <ac:spMkLst>
            <pc:docMk/>
            <pc:sldMk cId="2431648272" sldId="697"/>
            <ac:spMk id="68" creationId="{999268AD-06AC-439B-92B0-54FD2CB08117}"/>
          </ac:spMkLst>
        </pc:spChg>
        <pc:spChg chg="mod">
          <ac:chgData name="Longueira Ángel" userId="98b170fc-3060-491c-afc1-cd88fa0a9cd4" providerId="ADAL" clId="{65E0CCF0-62E7-4C15-A857-552D6885B3B8}" dt="2022-09-06T14:35:49.269" v="4581"/>
          <ac:spMkLst>
            <pc:docMk/>
            <pc:sldMk cId="2431648272" sldId="697"/>
            <ac:spMk id="69" creationId="{EA2F45DB-29CA-73D7-DB30-9208525D9AC6}"/>
          </ac:spMkLst>
        </pc:spChg>
        <pc:spChg chg="mod">
          <ac:chgData name="Longueira Ángel" userId="98b170fc-3060-491c-afc1-cd88fa0a9cd4" providerId="ADAL" clId="{65E0CCF0-62E7-4C15-A857-552D6885B3B8}" dt="2022-09-06T14:35:49.269" v="4581"/>
          <ac:spMkLst>
            <pc:docMk/>
            <pc:sldMk cId="2431648272" sldId="697"/>
            <ac:spMk id="70" creationId="{C8BFE3E0-AE24-2F91-B777-7F5F813A1B3F}"/>
          </ac:spMkLst>
        </pc:spChg>
        <pc:spChg chg="mod">
          <ac:chgData name="Longueira Ángel" userId="98b170fc-3060-491c-afc1-cd88fa0a9cd4" providerId="ADAL" clId="{65E0CCF0-62E7-4C15-A857-552D6885B3B8}" dt="2022-09-06T14:35:49.269" v="4581"/>
          <ac:spMkLst>
            <pc:docMk/>
            <pc:sldMk cId="2431648272" sldId="697"/>
            <ac:spMk id="71" creationId="{EACEE65B-2662-6E03-3FAF-8932F33C4399}"/>
          </ac:spMkLst>
        </pc:spChg>
        <pc:spChg chg="mod">
          <ac:chgData name="Longueira Ángel" userId="98b170fc-3060-491c-afc1-cd88fa0a9cd4" providerId="ADAL" clId="{65E0CCF0-62E7-4C15-A857-552D6885B3B8}" dt="2022-09-06T14:35:49.269" v="4581"/>
          <ac:spMkLst>
            <pc:docMk/>
            <pc:sldMk cId="2431648272" sldId="697"/>
            <ac:spMk id="73" creationId="{3B1F7372-2DA5-717D-A0D6-C796A99F91CF}"/>
          </ac:spMkLst>
        </pc:spChg>
        <pc:spChg chg="add mod">
          <ac:chgData name="Longueira Ángel" userId="98b170fc-3060-491c-afc1-cd88fa0a9cd4" providerId="ADAL" clId="{65E0CCF0-62E7-4C15-A857-552D6885B3B8}" dt="2022-09-06T14:35:49.269" v="4581"/>
          <ac:spMkLst>
            <pc:docMk/>
            <pc:sldMk cId="2431648272" sldId="697"/>
            <ac:spMk id="75" creationId="{BF5426CE-C070-D961-E277-14B0DCAB45F6}"/>
          </ac:spMkLst>
        </pc:spChg>
        <pc:spChg chg="add mod">
          <ac:chgData name="Longueira Ángel" userId="98b170fc-3060-491c-afc1-cd88fa0a9cd4" providerId="ADAL" clId="{65E0CCF0-62E7-4C15-A857-552D6885B3B8}" dt="2022-09-06T14:35:49.269" v="4581"/>
          <ac:spMkLst>
            <pc:docMk/>
            <pc:sldMk cId="2431648272" sldId="697"/>
            <ac:spMk id="76" creationId="{2A86F1B2-0CA0-CD23-4282-C56CBDEFEF6A}"/>
          </ac:spMkLst>
        </pc:spChg>
        <pc:spChg chg="add mod">
          <ac:chgData name="Longueira Ángel" userId="98b170fc-3060-491c-afc1-cd88fa0a9cd4" providerId="ADAL" clId="{65E0CCF0-62E7-4C15-A857-552D6885B3B8}" dt="2022-09-06T14:35:49.269" v="4581"/>
          <ac:spMkLst>
            <pc:docMk/>
            <pc:sldMk cId="2431648272" sldId="697"/>
            <ac:spMk id="77" creationId="{9ADD417C-7411-E92D-9B95-0CB65E95E59B}"/>
          </ac:spMkLst>
        </pc:spChg>
        <pc:spChg chg="mod">
          <ac:chgData name="Longueira Ángel" userId="98b170fc-3060-491c-afc1-cd88fa0a9cd4" providerId="ADAL" clId="{65E0CCF0-62E7-4C15-A857-552D6885B3B8}" dt="2022-09-06T14:36:03.149" v="4583" actId="207"/>
          <ac:spMkLst>
            <pc:docMk/>
            <pc:sldMk cId="2431648272" sldId="697"/>
            <ac:spMk id="79" creationId="{BF4EF6D3-0A02-3166-784C-B2455A7125E3}"/>
          </ac:spMkLst>
        </pc:spChg>
        <pc:spChg chg="mod">
          <ac:chgData name="Longueira Ángel" userId="98b170fc-3060-491c-afc1-cd88fa0a9cd4" providerId="ADAL" clId="{65E0CCF0-62E7-4C15-A857-552D6885B3B8}" dt="2022-09-06T14:35:55.642" v="4582" actId="207"/>
          <ac:spMkLst>
            <pc:docMk/>
            <pc:sldMk cId="2431648272" sldId="697"/>
            <ac:spMk id="80" creationId="{68881A91-AADE-B1DF-7477-5E53E8C5F70E}"/>
          </ac:spMkLst>
        </pc:spChg>
        <pc:spChg chg="add mod">
          <ac:chgData name="Longueira Ángel" userId="98b170fc-3060-491c-afc1-cd88fa0a9cd4" providerId="ADAL" clId="{65E0CCF0-62E7-4C15-A857-552D6885B3B8}" dt="2022-09-06T14:35:49.269" v="4581"/>
          <ac:spMkLst>
            <pc:docMk/>
            <pc:sldMk cId="2431648272" sldId="697"/>
            <ac:spMk id="81" creationId="{95399CE4-0995-4F0D-EDE5-C99543D24D26}"/>
          </ac:spMkLst>
        </pc:spChg>
        <pc:spChg chg="add mod">
          <ac:chgData name="Longueira Ángel" userId="98b170fc-3060-491c-afc1-cd88fa0a9cd4" providerId="ADAL" clId="{65E0CCF0-62E7-4C15-A857-552D6885B3B8}" dt="2022-09-06T14:35:55.642" v="4582" actId="207"/>
          <ac:spMkLst>
            <pc:docMk/>
            <pc:sldMk cId="2431648272" sldId="697"/>
            <ac:spMk id="82" creationId="{DA8C2B5F-A702-A959-F7A4-0CB60DFC7CBA}"/>
          </ac:spMkLst>
        </pc:spChg>
        <pc:spChg chg="add mod">
          <ac:chgData name="Longueira Ángel" userId="98b170fc-3060-491c-afc1-cd88fa0a9cd4" providerId="ADAL" clId="{65E0CCF0-62E7-4C15-A857-552D6885B3B8}" dt="2022-09-06T14:35:49.269" v="4581"/>
          <ac:spMkLst>
            <pc:docMk/>
            <pc:sldMk cId="2431648272" sldId="697"/>
            <ac:spMk id="83" creationId="{5456D956-2D9C-8A6B-CEEA-3E56D081D0C3}"/>
          </ac:spMkLst>
        </pc:spChg>
        <pc:spChg chg="add mod">
          <ac:chgData name="Longueira Ángel" userId="98b170fc-3060-491c-afc1-cd88fa0a9cd4" providerId="ADAL" clId="{65E0CCF0-62E7-4C15-A857-552D6885B3B8}" dt="2022-09-06T14:35:49.269" v="4581"/>
          <ac:spMkLst>
            <pc:docMk/>
            <pc:sldMk cId="2431648272" sldId="697"/>
            <ac:spMk id="84" creationId="{90A22521-6304-3B92-4E28-E39D747176E3}"/>
          </ac:spMkLst>
        </pc:spChg>
        <pc:spChg chg="add mod">
          <ac:chgData name="Longueira Ángel" userId="98b170fc-3060-491c-afc1-cd88fa0a9cd4" providerId="ADAL" clId="{65E0CCF0-62E7-4C15-A857-552D6885B3B8}" dt="2022-09-06T14:35:55.642" v="4582" actId="207"/>
          <ac:spMkLst>
            <pc:docMk/>
            <pc:sldMk cId="2431648272" sldId="697"/>
            <ac:spMk id="85" creationId="{B75823FC-0D1B-F920-0B81-5872497FAFD8}"/>
          </ac:spMkLst>
        </pc:spChg>
        <pc:grpChg chg="del">
          <ac:chgData name="Longueira Ángel" userId="98b170fc-3060-491c-afc1-cd88fa0a9cd4" providerId="ADAL" clId="{65E0CCF0-62E7-4C15-A857-552D6885B3B8}" dt="2022-09-06T14:35:48.815" v="4580" actId="478"/>
          <ac:grpSpMkLst>
            <pc:docMk/>
            <pc:sldMk cId="2431648272" sldId="697"/>
            <ac:grpSpMk id="2" creationId="{8FB7261B-187A-4814-D3CE-9698CD29B05C}"/>
          </ac:grpSpMkLst>
        </pc:grpChg>
        <pc:grpChg chg="del">
          <ac:chgData name="Longueira Ángel" userId="98b170fc-3060-491c-afc1-cd88fa0a9cd4" providerId="ADAL" clId="{65E0CCF0-62E7-4C15-A857-552D6885B3B8}" dt="2022-09-06T14:35:48.815" v="4580" actId="478"/>
          <ac:grpSpMkLst>
            <pc:docMk/>
            <pc:sldMk cId="2431648272" sldId="697"/>
            <ac:grpSpMk id="4" creationId="{1FEAAED2-7DD8-6D29-7C8B-FFDC1E95FD9D}"/>
          </ac:grpSpMkLst>
        </pc:grpChg>
        <pc:grpChg chg="del">
          <ac:chgData name="Longueira Ángel" userId="98b170fc-3060-491c-afc1-cd88fa0a9cd4" providerId="ADAL" clId="{65E0CCF0-62E7-4C15-A857-552D6885B3B8}" dt="2022-09-06T14:35:48.815" v="4580" actId="478"/>
          <ac:grpSpMkLst>
            <pc:docMk/>
            <pc:sldMk cId="2431648272" sldId="697"/>
            <ac:grpSpMk id="6" creationId="{E569DE1A-D68A-264A-82C4-120910C5ECFA}"/>
          </ac:grpSpMkLst>
        </pc:grpChg>
        <pc:grpChg chg="del">
          <ac:chgData name="Longueira Ángel" userId="98b170fc-3060-491c-afc1-cd88fa0a9cd4" providerId="ADAL" clId="{65E0CCF0-62E7-4C15-A857-552D6885B3B8}" dt="2022-09-06T14:35:48.815" v="4580" actId="478"/>
          <ac:grpSpMkLst>
            <pc:docMk/>
            <pc:sldMk cId="2431648272" sldId="697"/>
            <ac:grpSpMk id="7" creationId="{0B1DD5EE-6B90-8A28-C6F8-096CFA7EC565}"/>
          </ac:grpSpMkLst>
        </pc:grpChg>
        <pc:grpChg chg="del">
          <ac:chgData name="Longueira Ángel" userId="98b170fc-3060-491c-afc1-cd88fa0a9cd4" providerId="ADAL" clId="{65E0CCF0-62E7-4C15-A857-552D6885B3B8}" dt="2022-09-06T14:35:48.815" v="4580" actId="478"/>
          <ac:grpSpMkLst>
            <pc:docMk/>
            <pc:sldMk cId="2431648272" sldId="697"/>
            <ac:grpSpMk id="8" creationId="{0A2EF06B-45CA-0EC6-B474-5A4D225DBD4A}"/>
          </ac:grpSpMkLst>
        </pc:grpChg>
        <pc:grpChg chg="add mod">
          <ac:chgData name="Longueira Ángel" userId="98b170fc-3060-491c-afc1-cd88fa0a9cd4" providerId="ADAL" clId="{65E0CCF0-62E7-4C15-A857-552D6885B3B8}" dt="2022-09-06T14:35:49.269" v="4581"/>
          <ac:grpSpMkLst>
            <pc:docMk/>
            <pc:sldMk cId="2431648272" sldId="697"/>
            <ac:grpSpMk id="42" creationId="{316560F8-AA04-389A-AC21-F5C20B017CFA}"/>
          </ac:grpSpMkLst>
        </pc:grpChg>
        <pc:grpChg chg="add mod">
          <ac:chgData name="Longueira Ángel" userId="98b170fc-3060-491c-afc1-cd88fa0a9cd4" providerId="ADAL" clId="{65E0CCF0-62E7-4C15-A857-552D6885B3B8}" dt="2022-09-06T14:35:49.269" v="4581"/>
          <ac:grpSpMkLst>
            <pc:docMk/>
            <pc:sldMk cId="2431648272" sldId="697"/>
            <ac:grpSpMk id="61" creationId="{7E019855-EB7E-B8C3-9BF8-47E2C2CEA653}"/>
          </ac:grpSpMkLst>
        </pc:grpChg>
        <pc:grpChg chg="add mod">
          <ac:chgData name="Longueira Ángel" userId="98b170fc-3060-491c-afc1-cd88fa0a9cd4" providerId="ADAL" clId="{65E0CCF0-62E7-4C15-A857-552D6885B3B8}" dt="2022-09-06T14:35:49.269" v="4581"/>
          <ac:grpSpMkLst>
            <pc:docMk/>
            <pc:sldMk cId="2431648272" sldId="697"/>
            <ac:grpSpMk id="65" creationId="{382FCD08-C4E5-5108-D69F-6F482918B4B8}"/>
          </ac:grpSpMkLst>
        </pc:grpChg>
        <pc:grpChg chg="add mod">
          <ac:chgData name="Longueira Ángel" userId="98b170fc-3060-491c-afc1-cd88fa0a9cd4" providerId="ADAL" clId="{65E0CCF0-62E7-4C15-A857-552D6885B3B8}" dt="2022-09-06T14:35:49.269" v="4581"/>
          <ac:grpSpMkLst>
            <pc:docMk/>
            <pc:sldMk cId="2431648272" sldId="697"/>
            <ac:grpSpMk id="72" creationId="{EF13D28A-7D80-4837-B1C7-802E16AAABFC}"/>
          </ac:grpSpMkLst>
        </pc:grpChg>
        <pc:grpChg chg="add mod">
          <ac:chgData name="Longueira Ángel" userId="98b170fc-3060-491c-afc1-cd88fa0a9cd4" providerId="ADAL" clId="{65E0CCF0-62E7-4C15-A857-552D6885B3B8}" dt="2022-09-06T14:35:49.269" v="4581"/>
          <ac:grpSpMkLst>
            <pc:docMk/>
            <pc:sldMk cId="2431648272" sldId="697"/>
            <ac:grpSpMk id="78" creationId="{C6A2A9A9-E447-8DA0-FFFE-8A6B6A161832}"/>
          </ac:grpSpMkLst>
        </pc:grpChg>
        <pc:picChg chg="mod">
          <ac:chgData name="Longueira Ángel" userId="98b170fc-3060-491c-afc1-cd88fa0a9cd4" providerId="ADAL" clId="{65E0CCF0-62E7-4C15-A857-552D6885B3B8}" dt="2022-09-06T14:35:49.269" v="4581"/>
          <ac:picMkLst>
            <pc:docMk/>
            <pc:sldMk cId="2431648272" sldId="697"/>
            <ac:picMk id="56" creationId="{2E10C8CE-5949-F548-6C58-ACF33E387ADB}"/>
          </ac:picMkLst>
        </pc:picChg>
        <pc:picChg chg="mod">
          <ac:chgData name="Longueira Ángel" userId="98b170fc-3060-491c-afc1-cd88fa0a9cd4" providerId="ADAL" clId="{65E0CCF0-62E7-4C15-A857-552D6885B3B8}" dt="2022-09-06T14:35:49.269" v="4581"/>
          <ac:picMkLst>
            <pc:docMk/>
            <pc:sldMk cId="2431648272" sldId="697"/>
            <ac:picMk id="63" creationId="{AAAA9953-939A-0E9E-D0E2-11E02D6EAD63}"/>
          </ac:picMkLst>
        </pc:picChg>
        <pc:picChg chg="mod">
          <ac:chgData name="Longueira Ángel" userId="98b170fc-3060-491c-afc1-cd88fa0a9cd4" providerId="ADAL" clId="{65E0CCF0-62E7-4C15-A857-552D6885B3B8}" dt="2022-09-06T14:35:49.269" v="4581"/>
          <ac:picMkLst>
            <pc:docMk/>
            <pc:sldMk cId="2431648272" sldId="697"/>
            <ac:picMk id="74" creationId="{8560EA02-8C18-D8C0-E7AC-947005675BF8}"/>
          </ac:picMkLst>
        </pc:picChg>
        <pc:cxnChg chg="add mod">
          <ac:chgData name="Longueira Ángel" userId="98b170fc-3060-491c-afc1-cd88fa0a9cd4" providerId="ADAL" clId="{65E0CCF0-62E7-4C15-A857-552D6885B3B8}" dt="2022-09-06T14:35:49.269" v="4581"/>
          <ac:cxnSpMkLst>
            <pc:docMk/>
            <pc:sldMk cId="2431648272" sldId="697"/>
            <ac:cxnSpMk id="33" creationId="{CD0496A3-56BE-925E-1F7E-004204FDC473}"/>
          </ac:cxnSpMkLst>
        </pc:cxnChg>
        <pc:cxnChg chg="add mod">
          <ac:chgData name="Longueira Ángel" userId="98b170fc-3060-491c-afc1-cd88fa0a9cd4" providerId="ADAL" clId="{65E0CCF0-62E7-4C15-A857-552D6885B3B8}" dt="2022-09-06T14:35:49.269" v="4581"/>
          <ac:cxnSpMkLst>
            <pc:docMk/>
            <pc:sldMk cId="2431648272" sldId="697"/>
            <ac:cxnSpMk id="35" creationId="{8EF6EB31-A3B5-9BED-7ECC-F9175FEEBA5E}"/>
          </ac:cxnSpMkLst>
        </pc:cxnChg>
        <pc:cxnChg chg="add mod">
          <ac:chgData name="Longueira Ángel" userId="98b170fc-3060-491c-afc1-cd88fa0a9cd4" providerId="ADAL" clId="{65E0CCF0-62E7-4C15-A857-552D6885B3B8}" dt="2022-09-06T14:36:10.388" v="4584" actId="692"/>
          <ac:cxnSpMkLst>
            <pc:docMk/>
            <pc:sldMk cId="2431648272" sldId="697"/>
            <ac:cxnSpMk id="36" creationId="{3DF66700-3968-E808-A44A-B484D0F7BCB8}"/>
          </ac:cxnSpMkLst>
        </pc:cxnChg>
        <pc:cxnChg chg="add mod">
          <ac:chgData name="Longueira Ángel" userId="98b170fc-3060-491c-afc1-cd88fa0a9cd4" providerId="ADAL" clId="{65E0CCF0-62E7-4C15-A857-552D6885B3B8}" dt="2022-09-06T14:36:10.388" v="4584" actId="692"/>
          <ac:cxnSpMkLst>
            <pc:docMk/>
            <pc:sldMk cId="2431648272" sldId="697"/>
            <ac:cxnSpMk id="38" creationId="{ECED864A-F108-726A-DBDE-C70CFF029CED}"/>
          </ac:cxnSpMkLst>
        </pc:cxnChg>
        <pc:cxnChg chg="add mod">
          <ac:chgData name="Longueira Ángel" userId="98b170fc-3060-491c-afc1-cd88fa0a9cd4" providerId="ADAL" clId="{65E0CCF0-62E7-4C15-A857-552D6885B3B8}" dt="2022-09-06T14:35:49.269" v="4581"/>
          <ac:cxnSpMkLst>
            <pc:docMk/>
            <pc:sldMk cId="2431648272" sldId="697"/>
            <ac:cxnSpMk id="40" creationId="{BE87EA95-DBFF-C6B2-25D5-6657A51A62A8}"/>
          </ac:cxnSpMkLst>
        </pc:cxnChg>
        <pc:cxnChg chg="add mod">
          <ac:chgData name="Longueira Ángel" userId="98b170fc-3060-491c-afc1-cd88fa0a9cd4" providerId="ADAL" clId="{65E0CCF0-62E7-4C15-A857-552D6885B3B8}" dt="2022-09-06T14:35:49.269" v="4581"/>
          <ac:cxnSpMkLst>
            <pc:docMk/>
            <pc:sldMk cId="2431648272" sldId="697"/>
            <ac:cxnSpMk id="41" creationId="{68784131-8707-169D-8DE1-BC40F2B34146}"/>
          </ac:cxnSpMkLst>
        </pc:cxnChg>
      </pc:sldChg>
      <pc:sldChg chg="modSp add del mod">
        <pc:chgData name="Longueira Ángel" userId="98b170fc-3060-491c-afc1-cd88fa0a9cd4" providerId="ADAL" clId="{65E0CCF0-62E7-4C15-A857-552D6885B3B8}" dt="2022-09-06T14:36:23.994" v="4587" actId="47"/>
        <pc:sldMkLst>
          <pc:docMk/>
          <pc:sldMk cId="4151041434" sldId="698"/>
        </pc:sldMkLst>
        <pc:spChg chg="mod">
          <ac:chgData name="Longueira Ángel" userId="98b170fc-3060-491c-afc1-cd88fa0a9cd4" providerId="ADAL" clId="{65E0CCF0-62E7-4C15-A857-552D6885B3B8}" dt="2022-08-31T06:05:42.603" v="879" actId="207"/>
          <ac:spMkLst>
            <pc:docMk/>
            <pc:sldMk cId="4151041434" sldId="698"/>
            <ac:spMk id="10" creationId="{53414787-AAC3-4159-A1C3-BC4BC5796053}"/>
          </ac:spMkLst>
        </pc:spChg>
      </pc:sldChg>
      <pc:sldChg chg="addSp delSp modSp add mod modShow">
        <pc:chgData name="Longueira Ángel" userId="98b170fc-3060-491c-afc1-cd88fa0a9cd4" providerId="ADAL" clId="{65E0CCF0-62E7-4C15-A857-552D6885B3B8}" dt="2022-09-01T06:09:59.381" v="1000" actId="729"/>
        <pc:sldMkLst>
          <pc:docMk/>
          <pc:sldMk cId="3154931437" sldId="699"/>
        </pc:sldMkLst>
        <pc:spChg chg="del">
          <ac:chgData name="Longueira Ángel" userId="98b170fc-3060-491c-afc1-cd88fa0a9cd4" providerId="ADAL" clId="{65E0CCF0-62E7-4C15-A857-552D6885B3B8}" dt="2022-08-31T06:40:17.948" v="909" actId="478"/>
          <ac:spMkLst>
            <pc:docMk/>
            <pc:sldMk cId="3154931437" sldId="699"/>
            <ac:spMk id="24" creationId="{BF7C24F9-9A46-6150-48B0-7609AB3887D1}"/>
          </ac:spMkLst>
        </pc:spChg>
        <pc:spChg chg="del">
          <ac:chgData name="Longueira Ángel" userId="98b170fc-3060-491c-afc1-cd88fa0a9cd4" providerId="ADAL" clId="{65E0CCF0-62E7-4C15-A857-552D6885B3B8}" dt="2022-08-31T06:40:22.178" v="911" actId="478"/>
          <ac:spMkLst>
            <pc:docMk/>
            <pc:sldMk cId="3154931437" sldId="699"/>
            <ac:spMk id="25" creationId="{AAC48FC5-68D6-4032-8A16-F99E5FB9C8A5}"/>
          </ac:spMkLst>
        </pc:spChg>
        <pc:spChg chg="del">
          <ac:chgData name="Longueira Ángel" userId="98b170fc-3060-491c-afc1-cd88fa0a9cd4" providerId="ADAL" clId="{65E0CCF0-62E7-4C15-A857-552D6885B3B8}" dt="2022-08-31T06:40:17.948" v="909" actId="478"/>
          <ac:spMkLst>
            <pc:docMk/>
            <pc:sldMk cId="3154931437" sldId="699"/>
            <ac:spMk id="26" creationId="{7FF0FDBD-EEF6-C8C2-3A30-708CB1BBE4B1}"/>
          </ac:spMkLst>
        </pc:spChg>
        <pc:spChg chg="del">
          <ac:chgData name="Longueira Ángel" userId="98b170fc-3060-491c-afc1-cd88fa0a9cd4" providerId="ADAL" clId="{65E0CCF0-62E7-4C15-A857-552D6885B3B8}" dt="2022-08-31T06:40:17.948" v="909" actId="478"/>
          <ac:spMkLst>
            <pc:docMk/>
            <pc:sldMk cId="3154931437" sldId="699"/>
            <ac:spMk id="27" creationId="{BEB138F2-EA6F-8472-1FB6-280D635E2F9C}"/>
          </ac:spMkLst>
        </pc:spChg>
        <pc:spChg chg="del">
          <ac:chgData name="Longueira Ángel" userId="98b170fc-3060-491c-afc1-cd88fa0a9cd4" providerId="ADAL" clId="{65E0CCF0-62E7-4C15-A857-552D6885B3B8}" dt="2022-08-31T06:40:17.948" v="909" actId="478"/>
          <ac:spMkLst>
            <pc:docMk/>
            <pc:sldMk cId="3154931437" sldId="699"/>
            <ac:spMk id="28" creationId="{59CF0B04-E7F7-E8DB-B5CF-ED0D70460D82}"/>
          </ac:spMkLst>
        </pc:spChg>
        <pc:spChg chg="del">
          <ac:chgData name="Longueira Ángel" userId="98b170fc-3060-491c-afc1-cd88fa0a9cd4" providerId="ADAL" clId="{65E0CCF0-62E7-4C15-A857-552D6885B3B8}" dt="2022-08-31T06:40:17.948" v="909" actId="478"/>
          <ac:spMkLst>
            <pc:docMk/>
            <pc:sldMk cId="3154931437" sldId="699"/>
            <ac:spMk id="30" creationId="{B6295DA7-04E4-0838-7DBA-7B80A612169B}"/>
          </ac:spMkLst>
        </pc:spChg>
        <pc:spChg chg="del">
          <ac:chgData name="Longueira Ángel" userId="98b170fc-3060-491c-afc1-cd88fa0a9cd4" providerId="ADAL" clId="{65E0CCF0-62E7-4C15-A857-552D6885B3B8}" dt="2022-08-31T06:40:17.948" v="909" actId="478"/>
          <ac:spMkLst>
            <pc:docMk/>
            <pc:sldMk cId="3154931437" sldId="699"/>
            <ac:spMk id="36" creationId="{8B78FF44-EBA3-0FFA-23D0-9681F4485CB9}"/>
          </ac:spMkLst>
        </pc:spChg>
        <pc:spChg chg="del">
          <ac:chgData name="Longueira Ángel" userId="98b170fc-3060-491c-afc1-cd88fa0a9cd4" providerId="ADAL" clId="{65E0CCF0-62E7-4C15-A857-552D6885B3B8}" dt="2022-08-31T06:40:17.948" v="909" actId="478"/>
          <ac:spMkLst>
            <pc:docMk/>
            <pc:sldMk cId="3154931437" sldId="699"/>
            <ac:spMk id="38" creationId="{10EB66DF-51F6-089C-BE3C-AE50E7B7382E}"/>
          </ac:spMkLst>
        </pc:spChg>
        <pc:spChg chg="del">
          <ac:chgData name="Longueira Ángel" userId="98b170fc-3060-491c-afc1-cd88fa0a9cd4" providerId="ADAL" clId="{65E0CCF0-62E7-4C15-A857-552D6885B3B8}" dt="2022-08-31T06:40:17.948" v="909" actId="478"/>
          <ac:spMkLst>
            <pc:docMk/>
            <pc:sldMk cId="3154931437" sldId="699"/>
            <ac:spMk id="40" creationId="{4DF3F833-D320-327C-0051-F8F0CD2D44A6}"/>
          </ac:spMkLst>
        </pc:spChg>
        <pc:spChg chg="del">
          <ac:chgData name="Longueira Ángel" userId="98b170fc-3060-491c-afc1-cd88fa0a9cd4" providerId="ADAL" clId="{65E0CCF0-62E7-4C15-A857-552D6885B3B8}" dt="2022-08-31T06:40:17.948" v="909" actId="478"/>
          <ac:spMkLst>
            <pc:docMk/>
            <pc:sldMk cId="3154931437" sldId="699"/>
            <ac:spMk id="41" creationId="{147E1026-BA98-E519-994F-B3187B55386D}"/>
          </ac:spMkLst>
        </pc:spChg>
        <pc:spChg chg="del">
          <ac:chgData name="Longueira Ángel" userId="98b170fc-3060-491c-afc1-cd88fa0a9cd4" providerId="ADAL" clId="{65E0CCF0-62E7-4C15-A857-552D6885B3B8}" dt="2022-08-31T06:40:22.178" v="911" actId="478"/>
          <ac:spMkLst>
            <pc:docMk/>
            <pc:sldMk cId="3154931437" sldId="699"/>
            <ac:spMk id="76" creationId="{43EEF229-E3B9-4501-B5CF-D01FE803B66F}"/>
          </ac:spMkLst>
        </pc:spChg>
        <pc:spChg chg="del">
          <ac:chgData name="Longueira Ángel" userId="98b170fc-3060-491c-afc1-cd88fa0a9cd4" providerId="ADAL" clId="{65E0CCF0-62E7-4C15-A857-552D6885B3B8}" dt="2022-08-31T06:40:22.178" v="911" actId="478"/>
          <ac:spMkLst>
            <pc:docMk/>
            <pc:sldMk cId="3154931437" sldId="699"/>
            <ac:spMk id="77" creationId="{66D29237-138A-4F39-8E75-3C9499C20717}"/>
          </ac:spMkLst>
        </pc:spChg>
        <pc:spChg chg="del">
          <ac:chgData name="Longueira Ángel" userId="98b170fc-3060-491c-afc1-cd88fa0a9cd4" providerId="ADAL" clId="{65E0CCF0-62E7-4C15-A857-552D6885B3B8}" dt="2022-08-31T06:40:22.178" v="911" actId="478"/>
          <ac:spMkLst>
            <pc:docMk/>
            <pc:sldMk cId="3154931437" sldId="699"/>
            <ac:spMk id="78" creationId="{DFC34BA5-87EF-4353-A185-C2459527E637}"/>
          </ac:spMkLst>
        </pc:spChg>
        <pc:spChg chg="del">
          <ac:chgData name="Longueira Ángel" userId="98b170fc-3060-491c-afc1-cd88fa0a9cd4" providerId="ADAL" clId="{65E0CCF0-62E7-4C15-A857-552D6885B3B8}" dt="2022-08-31T06:40:22.178" v="911" actId="478"/>
          <ac:spMkLst>
            <pc:docMk/>
            <pc:sldMk cId="3154931437" sldId="699"/>
            <ac:spMk id="79" creationId="{1CE97636-8522-4BF9-A4C9-5DD55B7F110C}"/>
          </ac:spMkLst>
        </pc:spChg>
        <pc:grpChg chg="del">
          <ac:chgData name="Longueira Ángel" userId="98b170fc-3060-491c-afc1-cd88fa0a9cd4" providerId="ADAL" clId="{65E0CCF0-62E7-4C15-A857-552D6885B3B8}" dt="2022-08-31T06:40:19.409" v="910" actId="478"/>
          <ac:grpSpMkLst>
            <pc:docMk/>
            <pc:sldMk cId="3154931437" sldId="699"/>
            <ac:grpSpMk id="7" creationId="{29FAAF9F-7637-4410-A5C4-B4E7415F1767}"/>
          </ac:grpSpMkLst>
        </pc:grpChg>
        <pc:picChg chg="del">
          <ac:chgData name="Longueira Ángel" userId="98b170fc-3060-491c-afc1-cd88fa0a9cd4" providerId="ADAL" clId="{65E0CCF0-62E7-4C15-A857-552D6885B3B8}" dt="2022-08-31T06:40:17.948" v="909" actId="478"/>
          <ac:picMkLst>
            <pc:docMk/>
            <pc:sldMk cId="3154931437" sldId="699"/>
            <ac:picMk id="29" creationId="{25270789-B236-880F-FAE5-C343FEDCDB7C}"/>
          </ac:picMkLst>
        </pc:picChg>
        <pc:picChg chg="del">
          <ac:chgData name="Longueira Ángel" userId="98b170fc-3060-491c-afc1-cd88fa0a9cd4" providerId="ADAL" clId="{65E0CCF0-62E7-4C15-A857-552D6885B3B8}" dt="2022-08-31T06:40:17.948" v="909" actId="478"/>
          <ac:picMkLst>
            <pc:docMk/>
            <pc:sldMk cId="3154931437" sldId="699"/>
            <ac:picMk id="32" creationId="{5A1886B9-CC51-501D-D514-F6712907707D}"/>
          </ac:picMkLst>
        </pc:picChg>
        <pc:picChg chg="del">
          <ac:chgData name="Longueira Ángel" userId="98b170fc-3060-491c-afc1-cd88fa0a9cd4" providerId="ADAL" clId="{65E0CCF0-62E7-4C15-A857-552D6885B3B8}" dt="2022-08-31T06:40:17.948" v="909" actId="478"/>
          <ac:picMkLst>
            <pc:docMk/>
            <pc:sldMk cId="3154931437" sldId="699"/>
            <ac:picMk id="44" creationId="{31B78B15-4C98-534E-47BD-FB5A10B5E785}"/>
          </ac:picMkLst>
        </pc:picChg>
        <pc:picChg chg="add mod">
          <ac:chgData name="Longueira Ángel" userId="98b170fc-3060-491c-afc1-cd88fa0a9cd4" providerId="ADAL" clId="{65E0CCF0-62E7-4C15-A857-552D6885B3B8}" dt="2022-08-31T06:40:39.232" v="914" actId="1076"/>
          <ac:picMkLst>
            <pc:docMk/>
            <pc:sldMk cId="3154931437" sldId="699"/>
            <ac:picMk id="47" creationId="{0130F188-3F03-2378-4686-40B6ED131705}"/>
          </ac:picMkLst>
        </pc:picChg>
        <pc:cxnChg chg="del mod">
          <ac:chgData name="Longueira Ángel" userId="98b170fc-3060-491c-afc1-cd88fa0a9cd4" providerId="ADAL" clId="{65E0CCF0-62E7-4C15-A857-552D6885B3B8}" dt="2022-08-31T06:40:22.178" v="911" actId="478"/>
          <ac:cxnSpMkLst>
            <pc:docMk/>
            <pc:sldMk cId="3154931437" sldId="699"/>
            <ac:cxnSpMk id="31" creationId="{0D58C96C-8860-49F9-8102-F3B03BA71468}"/>
          </ac:cxnSpMkLst>
        </pc:cxnChg>
        <pc:cxnChg chg="del mod">
          <ac:chgData name="Longueira Ángel" userId="98b170fc-3060-491c-afc1-cd88fa0a9cd4" providerId="ADAL" clId="{65E0CCF0-62E7-4C15-A857-552D6885B3B8}" dt="2022-08-31T06:40:22.178" v="911" actId="478"/>
          <ac:cxnSpMkLst>
            <pc:docMk/>
            <pc:sldMk cId="3154931437" sldId="699"/>
            <ac:cxnSpMk id="33" creationId="{30193235-200B-40B5-93CF-DDB5B6CD4D27}"/>
          </ac:cxnSpMkLst>
        </pc:cxnChg>
        <pc:cxnChg chg="del mod">
          <ac:chgData name="Longueira Ángel" userId="98b170fc-3060-491c-afc1-cd88fa0a9cd4" providerId="ADAL" clId="{65E0CCF0-62E7-4C15-A857-552D6885B3B8}" dt="2022-08-31T06:40:17.948" v="909" actId="478"/>
          <ac:cxnSpMkLst>
            <pc:docMk/>
            <pc:sldMk cId="3154931437" sldId="699"/>
            <ac:cxnSpMk id="34" creationId="{D551B0E6-7862-D239-965A-53263D01FEB6}"/>
          </ac:cxnSpMkLst>
        </pc:cxnChg>
        <pc:cxnChg chg="del mod">
          <ac:chgData name="Longueira Ángel" userId="98b170fc-3060-491c-afc1-cd88fa0a9cd4" providerId="ADAL" clId="{65E0CCF0-62E7-4C15-A857-552D6885B3B8}" dt="2022-08-31T06:40:22.178" v="911" actId="478"/>
          <ac:cxnSpMkLst>
            <pc:docMk/>
            <pc:sldMk cId="3154931437" sldId="699"/>
            <ac:cxnSpMk id="35" creationId="{F018D06C-4432-498C-AB2F-153EEC0F25DA}"/>
          </ac:cxnSpMkLst>
        </pc:cxnChg>
        <pc:cxnChg chg="del mod">
          <ac:chgData name="Longueira Ángel" userId="98b170fc-3060-491c-afc1-cd88fa0a9cd4" providerId="ADAL" clId="{65E0CCF0-62E7-4C15-A857-552D6885B3B8}" dt="2022-08-31T06:40:22.178" v="911" actId="478"/>
          <ac:cxnSpMkLst>
            <pc:docMk/>
            <pc:sldMk cId="3154931437" sldId="699"/>
            <ac:cxnSpMk id="37" creationId="{426BC65D-B47E-4B52-8D98-23E0FBA7F30B}"/>
          </ac:cxnSpMkLst>
        </pc:cxnChg>
        <pc:cxnChg chg="del mod">
          <ac:chgData name="Longueira Ángel" userId="98b170fc-3060-491c-afc1-cd88fa0a9cd4" providerId="ADAL" clId="{65E0CCF0-62E7-4C15-A857-552D6885B3B8}" dt="2022-08-31T06:40:17.948" v="909" actId="478"/>
          <ac:cxnSpMkLst>
            <pc:docMk/>
            <pc:sldMk cId="3154931437" sldId="699"/>
            <ac:cxnSpMk id="39" creationId="{1A65DBB1-DA8B-2991-86C4-F90B535720DC}"/>
          </ac:cxnSpMkLst>
        </pc:cxnChg>
        <pc:cxnChg chg="del mod">
          <ac:chgData name="Longueira Ángel" userId="98b170fc-3060-491c-afc1-cd88fa0a9cd4" providerId="ADAL" clId="{65E0CCF0-62E7-4C15-A857-552D6885B3B8}" dt="2022-08-31T06:40:17.948" v="909" actId="478"/>
          <ac:cxnSpMkLst>
            <pc:docMk/>
            <pc:sldMk cId="3154931437" sldId="699"/>
            <ac:cxnSpMk id="46" creationId="{4C617BEB-8949-CB0A-8B35-0A1FCD53EC5F}"/>
          </ac:cxnSpMkLst>
        </pc:cxnChg>
      </pc:sldChg>
      <pc:sldChg chg="modSp add mod">
        <pc:chgData name="Longueira Ángel" userId="98b170fc-3060-491c-afc1-cd88fa0a9cd4" providerId="ADAL" clId="{65E0CCF0-62E7-4C15-A857-552D6885B3B8}" dt="2022-09-02T11:01:32.109" v="2996" actId="1038"/>
        <pc:sldMkLst>
          <pc:docMk/>
          <pc:sldMk cId="3782220978" sldId="700"/>
        </pc:sldMkLst>
        <pc:spChg chg="mod">
          <ac:chgData name="Longueira Ángel" userId="98b170fc-3060-491c-afc1-cd88fa0a9cd4" providerId="ADAL" clId="{65E0CCF0-62E7-4C15-A857-552D6885B3B8}" dt="2022-08-31T06:49:22.184" v="942" actId="1076"/>
          <ac:spMkLst>
            <pc:docMk/>
            <pc:sldMk cId="3782220978" sldId="700"/>
            <ac:spMk id="24" creationId="{BF7C24F9-9A46-6150-48B0-7609AB3887D1}"/>
          </ac:spMkLst>
        </pc:spChg>
        <pc:spChg chg="mod">
          <ac:chgData name="Longueira Ángel" userId="98b170fc-3060-491c-afc1-cd88fa0a9cd4" providerId="ADAL" clId="{65E0CCF0-62E7-4C15-A857-552D6885B3B8}" dt="2022-08-31T06:49:03.373" v="937" actId="1076"/>
          <ac:spMkLst>
            <pc:docMk/>
            <pc:sldMk cId="3782220978" sldId="700"/>
            <ac:spMk id="26" creationId="{7FF0FDBD-EEF6-C8C2-3A30-708CB1BBE4B1}"/>
          </ac:spMkLst>
        </pc:spChg>
        <pc:spChg chg="mod">
          <ac:chgData name="Longueira Ángel" userId="98b170fc-3060-491c-afc1-cd88fa0a9cd4" providerId="ADAL" clId="{65E0CCF0-62E7-4C15-A857-552D6885B3B8}" dt="2022-08-31T06:49:15.668" v="941" actId="1076"/>
          <ac:spMkLst>
            <pc:docMk/>
            <pc:sldMk cId="3782220978" sldId="700"/>
            <ac:spMk id="27" creationId="{BEB138F2-EA6F-8472-1FB6-280D635E2F9C}"/>
          </ac:spMkLst>
        </pc:spChg>
        <pc:spChg chg="mod">
          <ac:chgData name="Longueira Ángel" userId="98b170fc-3060-491c-afc1-cd88fa0a9cd4" providerId="ADAL" clId="{65E0CCF0-62E7-4C15-A857-552D6885B3B8}" dt="2022-08-31T06:49:03.373" v="937" actId="1076"/>
          <ac:spMkLst>
            <pc:docMk/>
            <pc:sldMk cId="3782220978" sldId="700"/>
            <ac:spMk id="28" creationId="{59CF0B04-E7F7-E8DB-B5CF-ED0D70460D82}"/>
          </ac:spMkLst>
        </pc:spChg>
        <pc:spChg chg="mod">
          <ac:chgData name="Longueira Ángel" userId="98b170fc-3060-491c-afc1-cd88fa0a9cd4" providerId="ADAL" clId="{65E0CCF0-62E7-4C15-A857-552D6885B3B8}" dt="2022-08-31T06:49:03.373" v="937" actId="1076"/>
          <ac:spMkLst>
            <pc:docMk/>
            <pc:sldMk cId="3782220978" sldId="700"/>
            <ac:spMk id="30" creationId="{B6295DA7-04E4-0838-7DBA-7B80A612169B}"/>
          </ac:spMkLst>
        </pc:spChg>
        <pc:spChg chg="mod">
          <ac:chgData name="Longueira Ángel" userId="98b170fc-3060-491c-afc1-cd88fa0a9cd4" providerId="ADAL" clId="{65E0CCF0-62E7-4C15-A857-552D6885B3B8}" dt="2022-08-31T06:49:03.373" v="937" actId="1076"/>
          <ac:spMkLst>
            <pc:docMk/>
            <pc:sldMk cId="3782220978" sldId="700"/>
            <ac:spMk id="36" creationId="{8B78FF44-EBA3-0FFA-23D0-9681F4485CB9}"/>
          </ac:spMkLst>
        </pc:spChg>
        <pc:spChg chg="mod">
          <ac:chgData name="Longueira Ángel" userId="98b170fc-3060-491c-afc1-cd88fa0a9cd4" providerId="ADAL" clId="{65E0CCF0-62E7-4C15-A857-552D6885B3B8}" dt="2022-08-31T06:49:09.936" v="938" actId="1076"/>
          <ac:spMkLst>
            <pc:docMk/>
            <pc:sldMk cId="3782220978" sldId="700"/>
            <ac:spMk id="38" creationId="{10EB66DF-51F6-089C-BE3C-AE50E7B7382E}"/>
          </ac:spMkLst>
        </pc:spChg>
        <pc:spChg chg="mod">
          <ac:chgData name="Longueira Ángel" userId="98b170fc-3060-491c-afc1-cd88fa0a9cd4" providerId="ADAL" clId="{65E0CCF0-62E7-4C15-A857-552D6885B3B8}" dt="2022-08-31T06:49:03.373" v="937" actId="1076"/>
          <ac:spMkLst>
            <pc:docMk/>
            <pc:sldMk cId="3782220978" sldId="700"/>
            <ac:spMk id="40" creationId="{4DF3F833-D320-327C-0051-F8F0CD2D44A6}"/>
          </ac:spMkLst>
        </pc:spChg>
        <pc:spChg chg="mod">
          <ac:chgData name="Longueira Ángel" userId="98b170fc-3060-491c-afc1-cd88fa0a9cd4" providerId="ADAL" clId="{65E0CCF0-62E7-4C15-A857-552D6885B3B8}" dt="2022-08-31T06:49:32.720" v="943" actId="1076"/>
          <ac:spMkLst>
            <pc:docMk/>
            <pc:sldMk cId="3782220978" sldId="700"/>
            <ac:spMk id="41" creationId="{147E1026-BA98-E519-994F-B3187B55386D}"/>
          </ac:spMkLst>
        </pc:spChg>
        <pc:spChg chg="mod">
          <ac:chgData name="Longueira Ángel" userId="98b170fc-3060-491c-afc1-cd88fa0a9cd4" providerId="ADAL" clId="{65E0CCF0-62E7-4C15-A857-552D6885B3B8}" dt="2022-09-02T11:01:32.109" v="2996" actId="1038"/>
          <ac:spMkLst>
            <pc:docMk/>
            <pc:sldMk cId="3782220978" sldId="700"/>
            <ac:spMk id="76" creationId="{43EEF229-E3B9-4501-B5CF-D01FE803B66F}"/>
          </ac:spMkLst>
        </pc:spChg>
        <pc:spChg chg="mod">
          <ac:chgData name="Longueira Ángel" userId="98b170fc-3060-491c-afc1-cd88fa0a9cd4" providerId="ADAL" clId="{65E0CCF0-62E7-4C15-A857-552D6885B3B8}" dt="2022-09-02T11:01:32.109" v="2996" actId="1038"/>
          <ac:spMkLst>
            <pc:docMk/>
            <pc:sldMk cId="3782220978" sldId="700"/>
            <ac:spMk id="77" creationId="{66D29237-138A-4F39-8E75-3C9499C20717}"/>
          </ac:spMkLst>
        </pc:spChg>
        <pc:spChg chg="mod">
          <ac:chgData name="Longueira Ángel" userId="98b170fc-3060-491c-afc1-cd88fa0a9cd4" providerId="ADAL" clId="{65E0CCF0-62E7-4C15-A857-552D6885B3B8}" dt="2022-09-02T11:01:32.109" v="2996" actId="1038"/>
          <ac:spMkLst>
            <pc:docMk/>
            <pc:sldMk cId="3782220978" sldId="700"/>
            <ac:spMk id="78" creationId="{DFC34BA5-87EF-4353-A185-C2459527E637}"/>
          </ac:spMkLst>
        </pc:spChg>
        <pc:spChg chg="mod">
          <ac:chgData name="Longueira Ángel" userId="98b170fc-3060-491c-afc1-cd88fa0a9cd4" providerId="ADAL" clId="{65E0CCF0-62E7-4C15-A857-552D6885B3B8}" dt="2022-09-02T11:01:32.109" v="2996" actId="1038"/>
          <ac:spMkLst>
            <pc:docMk/>
            <pc:sldMk cId="3782220978" sldId="700"/>
            <ac:spMk id="79" creationId="{1CE97636-8522-4BF9-A4C9-5DD55B7F110C}"/>
          </ac:spMkLst>
        </pc:spChg>
        <pc:grpChg chg="mod">
          <ac:chgData name="Longueira Ángel" userId="98b170fc-3060-491c-afc1-cd88fa0a9cd4" providerId="ADAL" clId="{65E0CCF0-62E7-4C15-A857-552D6885B3B8}" dt="2022-09-02T11:01:32.109" v="2996" actId="1038"/>
          <ac:grpSpMkLst>
            <pc:docMk/>
            <pc:sldMk cId="3782220978" sldId="700"/>
            <ac:grpSpMk id="7" creationId="{29FAAF9F-7637-4410-A5C4-B4E7415F1767}"/>
          </ac:grpSpMkLst>
        </pc:grpChg>
        <pc:picChg chg="mod">
          <ac:chgData name="Longueira Ángel" userId="98b170fc-3060-491c-afc1-cd88fa0a9cd4" providerId="ADAL" clId="{65E0CCF0-62E7-4C15-A857-552D6885B3B8}" dt="2022-08-31T06:49:03.373" v="937" actId="1076"/>
          <ac:picMkLst>
            <pc:docMk/>
            <pc:sldMk cId="3782220978" sldId="700"/>
            <ac:picMk id="29" creationId="{25270789-B236-880F-FAE5-C343FEDCDB7C}"/>
          </ac:picMkLst>
        </pc:picChg>
        <pc:picChg chg="mod">
          <ac:chgData name="Longueira Ángel" userId="98b170fc-3060-491c-afc1-cd88fa0a9cd4" providerId="ADAL" clId="{65E0CCF0-62E7-4C15-A857-552D6885B3B8}" dt="2022-08-31T06:49:03.373" v="937" actId="1076"/>
          <ac:picMkLst>
            <pc:docMk/>
            <pc:sldMk cId="3782220978" sldId="700"/>
            <ac:picMk id="32" creationId="{5A1886B9-CC51-501D-D514-F6712907707D}"/>
          </ac:picMkLst>
        </pc:picChg>
        <pc:picChg chg="mod">
          <ac:chgData name="Longueira Ángel" userId="98b170fc-3060-491c-afc1-cd88fa0a9cd4" providerId="ADAL" clId="{65E0CCF0-62E7-4C15-A857-552D6885B3B8}" dt="2022-08-31T06:49:32.720" v="943" actId="1076"/>
          <ac:picMkLst>
            <pc:docMk/>
            <pc:sldMk cId="3782220978" sldId="700"/>
            <ac:picMk id="44" creationId="{31B78B15-4C98-534E-47BD-FB5A10B5E785}"/>
          </ac:picMkLst>
        </pc:picChg>
        <pc:cxnChg chg="mod">
          <ac:chgData name="Longueira Ángel" userId="98b170fc-3060-491c-afc1-cd88fa0a9cd4" providerId="ADAL" clId="{65E0CCF0-62E7-4C15-A857-552D6885B3B8}" dt="2022-09-02T11:01:32.109" v="2996" actId="1038"/>
          <ac:cxnSpMkLst>
            <pc:docMk/>
            <pc:sldMk cId="3782220978" sldId="700"/>
            <ac:cxnSpMk id="31" creationId="{0D58C96C-8860-49F9-8102-F3B03BA71468}"/>
          </ac:cxnSpMkLst>
        </pc:cxnChg>
        <pc:cxnChg chg="mod">
          <ac:chgData name="Longueira Ángel" userId="98b170fc-3060-491c-afc1-cd88fa0a9cd4" providerId="ADAL" clId="{65E0CCF0-62E7-4C15-A857-552D6885B3B8}" dt="2022-09-02T11:01:32.109" v="2996" actId="1038"/>
          <ac:cxnSpMkLst>
            <pc:docMk/>
            <pc:sldMk cId="3782220978" sldId="700"/>
            <ac:cxnSpMk id="33" creationId="{30193235-200B-40B5-93CF-DDB5B6CD4D27}"/>
          </ac:cxnSpMkLst>
        </pc:cxnChg>
        <pc:cxnChg chg="mod">
          <ac:chgData name="Longueira Ángel" userId="98b170fc-3060-491c-afc1-cd88fa0a9cd4" providerId="ADAL" clId="{65E0CCF0-62E7-4C15-A857-552D6885B3B8}" dt="2022-08-31T06:49:03.373" v="937" actId="1076"/>
          <ac:cxnSpMkLst>
            <pc:docMk/>
            <pc:sldMk cId="3782220978" sldId="700"/>
            <ac:cxnSpMk id="34" creationId="{D551B0E6-7862-D239-965A-53263D01FEB6}"/>
          </ac:cxnSpMkLst>
        </pc:cxnChg>
        <pc:cxnChg chg="mod">
          <ac:chgData name="Longueira Ángel" userId="98b170fc-3060-491c-afc1-cd88fa0a9cd4" providerId="ADAL" clId="{65E0CCF0-62E7-4C15-A857-552D6885B3B8}" dt="2022-09-02T11:01:32.109" v="2996" actId="1038"/>
          <ac:cxnSpMkLst>
            <pc:docMk/>
            <pc:sldMk cId="3782220978" sldId="700"/>
            <ac:cxnSpMk id="35" creationId="{F018D06C-4432-498C-AB2F-153EEC0F25DA}"/>
          </ac:cxnSpMkLst>
        </pc:cxnChg>
        <pc:cxnChg chg="mod">
          <ac:chgData name="Longueira Ángel" userId="98b170fc-3060-491c-afc1-cd88fa0a9cd4" providerId="ADAL" clId="{65E0CCF0-62E7-4C15-A857-552D6885B3B8}" dt="2022-09-02T11:01:32.109" v="2996" actId="1038"/>
          <ac:cxnSpMkLst>
            <pc:docMk/>
            <pc:sldMk cId="3782220978" sldId="700"/>
            <ac:cxnSpMk id="37" creationId="{426BC65D-B47E-4B52-8D98-23E0FBA7F30B}"/>
          </ac:cxnSpMkLst>
        </pc:cxnChg>
        <pc:cxnChg chg="mod">
          <ac:chgData name="Longueira Ángel" userId="98b170fc-3060-491c-afc1-cd88fa0a9cd4" providerId="ADAL" clId="{65E0CCF0-62E7-4C15-A857-552D6885B3B8}" dt="2022-08-31T06:49:32.720" v="943" actId="1076"/>
          <ac:cxnSpMkLst>
            <pc:docMk/>
            <pc:sldMk cId="3782220978" sldId="700"/>
            <ac:cxnSpMk id="39" creationId="{1A65DBB1-DA8B-2991-86C4-F90B535720DC}"/>
          </ac:cxnSpMkLst>
        </pc:cxnChg>
        <pc:cxnChg chg="mod">
          <ac:chgData name="Longueira Ángel" userId="98b170fc-3060-491c-afc1-cd88fa0a9cd4" providerId="ADAL" clId="{65E0CCF0-62E7-4C15-A857-552D6885B3B8}" dt="2022-08-31T06:49:03.373" v="937" actId="1076"/>
          <ac:cxnSpMkLst>
            <pc:docMk/>
            <pc:sldMk cId="3782220978" sldId="700"/>
            <ac:cxnSpMk id="46" creationId="{4C617BEB-8949-CB0A-8B35-0A1FCD53EC5F}"/>
          </ac:cxnSpMkLst>
        </pc:cxnChg>
      </pc:sldChg>
      <pc:sldChg chg="addSp delSp modSp add mod">
        <pc:chgData name="Longueira Ángel" userId="98b170fc-3060-491c-afc1-cd88fa0a9cd4" providerId="ADAL" clId="{65E0CCF0-62E7-4C15-A857-552D6885B3B8}" dt="2022-09-02T08:03:26.160" v="2386" actId="11530"/>
        <pc:sldMkLst>
          <pc:docMk/>
          <pc:sldMk cId="2181778713" sldId="701"/>
        </pc:sldMkLst>
        <pc:spChg chg="add del mod">
          <ac:chgData name="Longueira Ángel" userId="98b170fc-3060-491c-afc1-cd88fa0a9cd4" providerId="ADAL" clId="{65E0CCF0-62E7-4C15-A857-552D6885B3B8}" dt="2022-09-02T08:01:46.749" v="2365" actId="478"/>
          <ac:spMkLst>
            <pc:docMk/>
            <pc:sldMk cId="2181778713" sldId="701"/>
            <ac:spMk id="6" creationId="{F4B5A788-030A-7C6F-9A1A-0437A7E1C9B5}"/>
          </ac:spMkLst>
        </pc:spChg>
        <pc:grpChg chg="del">
          <ac:chgData name="Longueira Ángel" userId="98b170fc-3060-491c-afc1-cd88fa0a9cd4" providerId="ADAL" clId="{65E0CCF0-62E7-4C15-A857-552D6885B3B8}" dt="2022-08-31T07:08:14.702" v="987" actId="478"/>
          <ac:grpSpMkLst>
            <pc:docMk/>
            <pc:sldMk cId="2181778713" sldId="701"/>
            <ac:grpSpMk id="5" creationId="{A76B9CFC-C700-7AFE-AF0B-32498F36B510}"/>
          </ac:grpSpMkLst>
        </pc:grpChg>
        <pc:grpChg chg="del">
          <ac:chgData name="Longueira Ángel" userId="98b170fc-3060-491c-afc1-cd88fa0a9cd4" providerId="ADAL" clId="{65E0CCF0-62E7-4C15-A857-552D6885B3B8}" dt="2022-08-31T07:08:13.486" v="986" actId="478"/>
          <ac:grpSpMkLst>
            <pc:docMk/>
            <pc:sldMk cId="2181778713" sldId="701"/>
            <ac:grpSpMk id="11" creationId="{4B7A67C5-EC59-CC10-871D-9D7B852AE0C8}"/>
          </ac:grpSpMkLst>
        </pc:grpChg>
        <pc:picChg chg="add del mod">
          <ac:chgData name="Longueira Ángel" userId="98b170fc-3060-491c-afc1-cd88fa0a9cd4" providerId="ADAL" clId="{65E0CCF0-62E7-4C15-A857-552D6885B3B8}" dt="2022-09-02T07:32:07.916" v="2337" actId="478"/>
          <ac:picMkLst>
            <pc:docMk/>
            <pc:sldMk cId="2181778713" sldId="701"/>
            <ac:picMk id="4" creationId="{9A772311-E240-51E3-A644-53FDB457E236}"/>
          </ac:picMkLst>
        </pc:picChg>
        <pc:picChg chg="add del mod modCrop">
          <ac:chgData name="Longueira Ángel" userId="98b170fc-3060-491c-afc1-cd88fa0a9cd4" providerId="ADAL" clId="{65E0CCF0-62E7-4C15-A857-552D6885B3B8}" dt="2022-09-02T08:01:32.669" v="2359" actId="478"/>
          <ac:picMkLst>
            <pc:docMk/>
            <pc:sldMk cId="2181778713" sldId="701"/>
            <ac:picMk id="5" creationId="{FAD2DF68-04D6-9677-1FD9-55F61CF6C432}"/>
          </ac:picMkLst>
        </pc:picChg>
        <pc:picChg chg="add mod modCrop">
          <ac:chgData name="Longueira Ángel" userId="98b170fc-3060-491c-afc1-cd88fa0a9cd4" providerId="ADAL" clId="{65E0CCF0-62E7-4C15-A857-552D6885B3B8}" dt="2022-09-02T08:03:26.160" v="2386" actId="11530"/>
          <ac:picMkLst>
            <pc:docMk/>
            <pc:sldMk cId="2181778713" sldId="701"/>
            <ac:picMk id="8" creationId="{910925E8-7A9B-3631-F1AE-F3881915B1C7}"/>
          </ac:picMkLst>
        </pc:picChg>
        <pc:picChg chg="del">
          <ac:chgData name="Longueira Ángel" userId="98b170fc-3060-491c-afc1-cd88fa0a9cd4" providerId="ADAL" clId="{65E0CCF0-62E7-4C15-A857-552D6885B3B8}" dt="2022-08-31T07:08:11.047" v="985" actId="478"/>
          <ac:picMkLst>
            <pc:docMk/>
            <pc:sldMk cId="2181778713" sldId="701"/>
            <ac:picMk id="35" creationId="{4973D649-EC7A-43D8-B11A-5D924E4BA007}"/>
          </ac:picMkLst>
        </pc:picChg>
      </pc:sldChg>
      <pc:sldChg chg="addSp delSp modSp add mod modShow">
        <pc:chgData name="Longueira Ángel" userId="98b170fc-3060-491c-afc1-cd88fa0a9cd4" providerId="ADAL" clId="{65E0CCF0-62E7-4C15-A857-552D6885B3B8}" dt="2022-08-31T07:09:58.697" v="998" actId="729"/>
        <pc:sldMkLst>
          <pc:docMk/>
          <pc:sldMk cId="2752814425" sldId="702"/>
        </pc:sldMkLst>
        <pc:picChg chg="del">
          <ac:chgData name="Longueira Ángel" userId="98b170fc-3060-491c-afc1-cd88fa0a9cd4" providerId="ADAL" clId="{65E0CCF0-62E7-4C15-A857-552D6885B3B8}" dt="2022-08-31T07:09:49.998" v="994" actId="478"/>
          <ac:picMkLst>
            <pc:docMk/>
            <pc:sldMk cId="2752814425" sldId="702"/>
            <ac:picMk id="4" creationId="{9A772311-E240-51E3-A644-53FDB457E236}"/>
          </ac:picMkLst>
        </pc:picChg>
        <pc:picChg chg="add mod">
          <ac:chgData name="Longueira Ángel" userId="98b170fc-3060-491c-afc1-cd88fa0a9cd4" providerId="ADAL" clId="{65E0CCF0-62E7-4C15-A857-552D6885B3B8}" dt="2022-08-31T07:09:56.070" v="997" actId="1076"/>
          <ac:picMkLst>
            <pc:docMk/>
            <pc:sldMk cId="2752814425" sldId="702"/>
            <ac:picMk id="5" creationId="{3D534908-D505-972F-A6D9-777A91097F2C}"/>
          </ac:picMkLst>
        </pc:picChg>
      </pc:sldChg>
      <pc:sldChg chg="addSp modSp add mod modAnim modNotesTx">
        <pc:chgData name="Longueira Ángel" userId="98b170fc-3060-491c-afc1-cd88fa0a9cd4" providerId="ADAL" clId="{65E0CCF0-62E7-4C15-A857-552D6885B3B8}" dt="2022-09-07T10:06:03.750" v="9574" actId="790"/>
        <pc:sldMkLst>
          <pc:docMk/>
          <pc:sldMk cId="1054899974" sldId="703"/>
        </pc:sldMkLst>
        <pc:spChg chg="add mod">
          <ac:chgData name="Longueira Ángel" userId="98b170fc-3060-491c-afc1-cd88fa0a9cd4" providerId="ADAL" clId="{65E0CCF0-62E7-4C15-A857-552D6885B3B8}" dt="2022-09-07T08:22:12.118" v="4824" actId="1076"/>
          <ac:spMkLst>
            <pc:docMk/>
            <pc:sldMk cId="1054899974" sldId="703"/>
            <ac:spMk id="32" creationId="{AE41D110-5733-B802-9B57-9D148286481B}"/>
          </ac:spMkLst>
        </pc:spChg>
        <pc:spChg chg="add mod">
          <ac:chgData name="Longueira Ángel" userId="98b170fc-3060-491c-afc1-cd88fa0a9cd4" providerId="ADAL" clId="{65E0CCF0-62E7-4C15-A857-552D6885B3B8}" dt="2022-09-07T08:22:24.314" v="4825" actId="1076"/>
          <ac:spMkLst>
            <pc:docMk/>
            <pc:sldMk cId="1054899974" sldId="703"/>
            <ac:spMk id="34" creationId="{19889C71-64F6-0F4E-8AFF-09A274B61AA0}"/>
          </ac:spMkLst>
        </pc:spChg>
        <pc:spChg chg="add mod">
          <ac:chgData name="Longueira Ángel" userId="98b170fc-3060-491c-afc1-cd88fa0a9cd4" providerId="ADAL" clId="{65E0CCF0-62E7-4C15-A857-552D6885B3B8}" dt="2022-09-07T08:22:27.498" v="4826" actId="1076"/>
          <ac:spMkLst>
            <pc:docMk/>
            <pc:sldMk cId="1054899974" sldId="703"/>
            <ac:spMk id="35" creationId="{D203DDF5-86AC-FCF3-927A-05E0CD8994E0}"/>
          </ac:spMkLst>
        </pc:spChg>
        <pc:spChg chg="add mod">
          <ac:chgData name="Longueira Ángel" userId="98b170fc-3060-491c-afc1-cd88fa0a9cd4" providerId="ADAL" clId="{65E0CCF0-62E7-4C15-A857-552D6885B3B8}" dt="2022-09-07T08:22:30.326" v="4827" actId="1076"/>
          <ac:spMkLst>
            <pc:docMk/>
            <pc:sldMk cId="1054899974" sldId="703"/>
            <ac:spMk id="36" creationId="{EA600D56-97AC-C3E2-BA92-71360301A070}"/>
          </ac:spMkLst>
        </pc:spChg>
        <pc:spChg chg="add mod">
          <ac:chgData name="Longueira Ángel" userId="98b170fc-3060-491c-afc1-cd88fa0a9cd4" providerId="ADAL" clId="{65E0CCF0-62E7-4C15-A857-552D6885B3B8}" dt="2022-09-07T08:22:34.674" v="4828" actId="1076"/>
          <ac:spMkLst>
            <pc:docMk/>
            <pc:sldMk cId="1054899974" sldId="703"/>
            <ac:spMk id="37" creationId="{B88F794D-5F02-647C-0EBF-B5504079BC68}"/>
          </ac:spMkLst>
        </pc:spChg>
      </pc:sldChg>
      <pc:sldChg chg="delSp modSp add del mod">
        <pc:chgData name="Longueira Ángel" userId="98b170fc-3060-491c-afc1-cd88fa0a9cd4" providerId="ADAL" clId="{65E0CCF0-62E7-4C15-A857-552D6885B3B8}" dt="2022-09-06T14:05:12.495" v="3910" actId="47"/>
        <pc:sldMkLst>
          <pc:docMk/>
          <pc:sldMk cId="4174715699" sldId="704"/>
        </pc:sldMkLst>
        <pc:spChg chg="del">
          <ac:chgData name="Longueira Ángel" userId="98b170fc-3060-491c-afc1-cd88fa0a9cd4" providerId="ADAL" clId="{65E0CCF0-62E7-4C15-A857-552D6885B3B8}" dt="2022-09-02T06:45:20.614" v="2220" actId="478"/>
          <ac:spMkLst>
            <pc:docMk/>
            <pc:sldMk cId="4174715699" sldId="704"/>
            <ac:spMk id="10" creationId="{936DCAC7-F84B-A0A8-7612-A418924C4918}"/>
          </ac:spMkLst>
        </pc:spChg>
        <pc:spChg chg="mod">
          <ac:chgData name="Longueira Ángel" userId="98b170fc-3060-491c-afc1-cd88fa0a9cd4" providerId="ADAL" clId="{65E0CCF0-62E7-4C15-A857-552D6885B3B8}" dt="2022-09-02T06:45:03.749" v="2215" actId="20577"/>
          <ac:spMkLst>
            <pc:docMk/>
            <pc:sldMk cId="4174715699" sldId="704"/>
            <ac:spMk id="11" creationId="{58A43EBA-605A-60DB-FD6C-60BE9C5D0934}"/>
          </ac:spMkLst>
        </pc:spChg>
        <pc:spChg chg="del mod">
          <ac:chgData name="Longueira Ángel" userId="98b170fc-3060-491c-afc1-cd88fa0a9cd4" providerId="ADAL" clId="{65E0CCF0-62E7-4C15-A857-552D6885B3B8}" dt="2022-09-02T06:45:11.302" v="2218" actId="478"/>
          <ac:spMkLst>
            <pc:docMk/>
            <pc:sldMk cId="4174715699" sldId="704"/>
            <ac:spMk id="12" creationId="{2CDBCE8B-73ED-420F-3891-C604493F9318}"/>
          </ac:spMkLst>
        </pc:spChg>
        <pc:spChg chg="del">
          <ac:chgData name="Longueira Ángel" userId="98b170fc-3060-491c-afc1-cd88fa0a9cd4" providerId="ADAL" clId="{65E0CCF0-62E7-4C15-A857-552D6885B3B8}" dt="2022-09-02T06:45:20.614" v="2220" actId="478"/>
          <ac:spMkLst>
            <pc:docMk/>
            <pc:sldMk cId="4174715699" sldId="704"/>
            <ac:spMk id="13" creationId="{E9705184-2A37-BACA-A4E9-4B9F70EB0E7B}"/>
          </ac:spMkLst>
        </pc:spChg>
        <pc:spChg chg="del">
          <ac:chgData name="Longueira Ángel" userId="98b170fc-3060-491c-afc1-cd88fa0a9cd4" providerId="ADAL" clId="{65E0CCF0-62E7-4C15-A857-552D6885B3B8}" dt="2022-09-02T06:45:20.614" v="2220" actId="478"/>
          <ac:spMkLst>
            <pc:docMk/>
            <pc:sldMk cId="4174715699" sldId="704"/>
            <ac:spMk id="14" creationId="{E87B6936-3B9D-9CBA-5CBD-6AAD20BFBB56}"/>
          </ac:spMkLst>
        </pc:spChg>
        <pc:spChg chg="del">
          <ac:chgData name="Longueira Ángel" userId="98b170fc-3060-491c-afc1-cd88fa0a9cd4" providerId="ADAL" clId="{65E0CCF0-62E7-4C15-A857-552D6885B3B8}" dt="2022-09-02T06:45:20.614" v="2220" actId="478"/>
          <ac:spMkLst>
            <pc:docMk/>
            <pc:sldMk cId="4174715699" sldId="704"/>
            <ac:spMk id="15" creationId="{817D33B6-B530-23D3-5283-10D44011E381}"/>
          </ac:spMkLst>
        </pc:spChg>
        <pc:spChg chg="del">
          <ac:chgData name="Longueira Ángel" userId="98b170fc-3060-491c-afc1-cd88fa0a9cd4" providerId="ADAL" clId="{65E0CCF0-62E7-4C15-A857-552D6885B3B8}" dt="2022-09-02T06:45:20.614" v="2220" actId="478"/>
          <ac:spMkLst>
            <pc:docMk/>
            <pc:sldMk cId="4174715699" sldId="704"/>
            <ac:spMk id="16" creationId="{9D0DB021-F804-6CDF-F6EE-006B6291B80F}"/>
          </ac:spMkLst>
        </pc:spChg>
        <pc:spChg chg="del">
          <ac:chgData name="Longueira Ángel" userId="98b170fc-3060-491c-afc1-cd88fa0a9cd4" providerId="ADAL" clId="{65E0CCF0-62E7-4C15-A857-552D6885B3B8}" dt="2022-09-02T06:45:20.614" v="2220" actId="478"/>
          <ac:spMkLst>
            <pc:docMk/>
            <pc:sldMk cId="4174715699" sldId="704"/>
            <ac:spMk id="17" creationId="{4A401DCF-6BF8-CE38-EBCD-4BC27FBD30C0}"/>
          </ac:spMkLst>
        </pc:spChg>
        <pc:spChg chg="del">
          <ac:chgData name="Longueira Ángel" userId="98b170fc-3060-491c-afc1-cd88fa0a9cd4" providerId="ADAL" clId="{65E0CCF0-62E7-4C15-A857-552D6885B3B8}" dt="2022-09-02T06:45:17.450" v="2219" actId="478"/>
          <ac:spMkLst>
            <pc:docMk/>
            <pc:sldMk cId="4174715699" sldId="704"/>
            <ac:spMk id="18" creationId="{1D42BB3D-108C-5960-C232-BCA5813D6CDF}"/>
          </ac:spMkLst>
        </pc:spChg>
        <pc:spChg chg="del">
          <ac:chgData name="Longueira Ángel" userId="98b170fc-3060-491c-afc1-cd88fa0a9cd4" providerId="ADAL" clId="{65E0CCF0-62E7-4C15-A857-552D6885B3B8}" dt="2022-09-02T06:45:17.450" v="2219" actId="478"/>
          <ac:spMkLst>
            <pc:docMk/>
            <pc:sldMk cId="4174715699" sldId="704"/>
            <ac:spMk id="19" creationId="{B482D1D3-BCA2-8538-B400-DAAC269B5F54}"/>
          </ac:spMkLst>
        </pc:spChg>
        <pc:spChg chg="del">
          <ac:chgData name="Longueira Ángel" userId="98b170fc-3060-491c-afc1-cd88fa0a9cd4" providerId="ADAL" clId="{65E0CCF0-62E7-4C15-A857-552D6885B3B8}" dt="2022-09-02T06:45:17.450" v="2219" actId="478"/>
          <ac:spMkLst>
            <pc:docMk/>
            <pc:sldMk cId="4174715699" sldId="704"/>
            <ac:spMk id="20" creationId="{F34D0BFC-54BD-0160-69D6-ED4A7E172926}"/>
          </ac:spMkLst>
        </pc:spChg>
        <pc:spChg chg="del">
          <ac:chgData name="Longueira Ángel" userId="98b170fc-3060-491c-afc1-cd88fa0a9cd4" providerId="ADAL" clId="{65E0CCF0-62E7-4C15-A857-552D6885B3B8}" dt="2022-09-02T06:45:17.450" v="2219" actId="478"/>
          <ac:spMkLst>
            <pc:docMk/>
            <pc:sldMk cId="4174715699" sldId="704"/>
            <ac:spMk id="21" creationId="{8498DB13-401E-48EB-3B4C-0C6AEAF351EB}"/>
          </ac:spMkLst>
        </pc:spChg>
        <pc:spChg chg="del">
          <ac:chgData name="Longueira Ángel" userId="98b170fc-3060-491c-afc1-cd88fa0a9cd4" providerId="ADAL" clId="{65E0CCF0-62E7-4C15-A857-552D6885B3B8}" dt="2022-09-02T06:45:17.450" v="2219" actId="478"/>
          <ac:spMkLst>
            <pc:docMk/>
            <pc:sldMk cId="4174715699" sldId="704"/>
            <ac:spMk id="22" creationId="{1AADEE89-885F-CB79-EA81-2D0C4AA5EBAF}"/>
          </ac:spMkLst>
        </pc:spChg>
        <pc:spChg chg="del">
          <ac:chgData name="Longueira Ángel" userId="98b170fc-3060-491c-afc1-cd88fa0a9cd4" providerId="ADAL" clId="{65E0CCF0-62E7-4C15-A857-552D6885B3B8}" dt="2022-09-02T06:45:17.450" v="2219" actId="478"/>
          <ac:spMkLst>
            <pc:docMk/>
            <pc:sldMk cId="4174715699" sldId="704"/>
            <ac:spMk id="24" creationId="{40A44190-B6DF-C9B0-3FA6-95676BE71DE9}"/>
          </ac:spMkLst>
        </pc:spChg>
        <pc:spChg chg="del">
          <ac:chgData name="Longueira Ángel" userId="98b170fc-3060-491c-afc1-cd88fa0a9cd4" providerId="ADAL" clId="{65E0CCF0-62E7-4C15-A857-552D6885B3B8}" dt="2022-09-02T06:45:17.450" v="2219" actId="478"/>
          <ac:spMkLst>
            <pc:docMk/>
            <pc:sldMk cId="4174715699" sldId="704"/>
            <ac:spMk id="26" creationId="{A8C5A46D-6936-2A6E-612C-D301696A3D8C}"/>
          </ac:spMkLst>
        </pc:spChg>
        <pc:spChg chg="del">
          <ac:chgData name="Longueira Ángel" userId="98b170fc-3060-491c-afc1-cd88fa0a9cd4" providerId="ADAL" clId="{65E0CCF0-62E7-4C15-A857-552D6885B3B8}" dt="2022-09-02T06:45:17.450" v="2219" actId="478"/>
          <ac:spMkLst>
            <pc:docMk/>
            <pc:sldMk cId="4174715699" sldId="704"/>
            <ac:spMk id="27" creationId="{92A4FAF1-3754-0B6C-435B-171994B86433}"/>
          </ac:spMkLst>
        </pc:spChg>
        <pc:spChg chg="del">
          <ac:chgData name="Longueira Ángel" userId="98b170fc-3060-491c-afc1-cd88fa0a9cd4" providerId="ADAL" clId="{65E0CCF0-62E7-4C15-A857-552D6885B3B8}" dt="2022-09-02T06:45:17.450" v="2219" actId="478"/>
          <ac:spMkLst>
            <pc:docMk/>
            <pc:sldMk cId="4174715699" sldId="704"/>
            <ac:spMk id="28" creationId="{E6174E4C-D726-DFF6-DEA2-A0D70FD94836}"/>
          </ac:spMkLst>
        </pc:spChg>
        <pc:spChg chg="del">
          <ac:chgData name="Longueira Ángel" userId="98b170fc-3060-491c-afc1-cd88fa0a9cd4" providerId="ADAL" clId="{65E0CCF0-62E7-4C15-A857-552D6885B3B8}" dt="2022-09-02T06:45:17.450" v="2219" actId="478"/>
          <ac:spMkLst>
            <pc:docMk/>
            <pc:sldMk cId="4174715699" sldId="704"/>
            <ac:spMk id="29" creationId="{ED42777F-6F8B-0CF9-1130-7F813D047D50}"/>
          </ac:spMkLst>
        </pc:spChg>
        <pc:spChg chg="del">
          <ac:chgData name="Longueira Ángel" userId="98b170fc-3060-491c-afc1-cd88fa0a9cd4" providerId="ADAL" clId="{65E0CCF0-62E7-4C15-A857-552D6885B3B8}" dt="2022-09-02T06:45:17.450" v="2219" actId="478"/>
          <ac:spMkLst>
            <pc:docMk/>
            <pc:sldMk cId="4174715699" sldId="704"/>
            <ac:spMk id="30" creationId="{46A4CB08-FAD1-7CB5-56E8-93D9A939C18E}"/>
          </ac:spMkLst>
        </pc:spChg>
        <pc:spChg chg="del">
          <ac:chgData name="Longueira Ángel" userId="98b170fc-3060-491c-afc1-cd88fa0a9cd4" providerId="ADAL" clId="{65E0CCF0-62E7-4C15-A857-552D6885B3B8}" dt="2022-09-02T06:45:17.450" v="2219" actId="478"/>
          <ac:spMkLst>
            <pc:docMk/>
            <pc:sldMk cId="4174715699" sldId="704"/>
            <ac:spMk id="31" creationId="{B182D8F5-BBF1-8FB7-D461-FAAD046AC166}"/>
          </ac:spMkLst>
        </pc:spChg>
        <pc:spChg chg="del">
          <ac:chgData name="Longueira Ángel" userId="98b170fc-3060-491c-afc1-cd88fa0a9cd4" providerId="ADAL" clId="{65E0CCF0-62E7-4C15-A857-552D6885B3B8}" dt="2022-09-02T06:45:17.450" v="2219" actId="478"/>
          <ac:spMkLst>
            <pc:docMk/>
            <pc:sldMk cId="4174715699" sldId="704"/>
            <ac:spMk id="32" creationId="{CABDC4ED-916C-9781-CB54-7FCBCA245D5E}"/>
          </ac:spMkLst>
        </pc:spChg>
        <pc:spChg chg="del">
          <ac:chgData name="Longueira Ángel" userId="98b170fc-3060-491c-afc1-cd88fa0a9cd4" providerId="ADAL" clId="{65E0CCF0-62E7-4C15-A857-552D6885B3B8}" dt="2022-09-02T06:45:17.450" v="2219" actId="478"/>
          <ac:spMkLst>
            <pc:docMk/>
            <pc:sldMk cId="4174715699" sldId="704"/>
            <ac:spMk id="33" creationId="{921CD555-61DF-E404-6792-B2ED0CBF450A}"/>
          </ac:spMkLst>
        </pc:spChg>
        <pc:picChg chg="del">
          <ac:chgData name="Longueira Ángel" userId="98b170fc-3060-491c-afc1-cd88fa0a9cd4" providerId="ADAL" clId="{65E0CCF0-62E7-4C15-A857-552D6885B3B8}" dt="2022-09-02T06:45:17.450" v="2219" actId="478"/>
          <ac:picMkLst>
            <pc:docMk/>
            <pc:sldMk cId="4174715699" sldId="704"/>
            <ac:picMk id="4" creationId="{4A349C58-F6D9-BF9B-9F5A-13EDD134699C}"/>
          </ac:picMkLst>
        </pc:picChg>
        <pc:picChg chg="del">
          <ac:chgData name="Longueira Ángel" userId="98b170fc-3060-491c-afc1-cd88fa0a9cd4" providerId="ADAL" clId="{65E0CCF0-62E7-4C15-A857-552D6885B3B8}" dt="2022-09-02T06:45:17.450" v="2219" actId="478"/>
          <ac:picMkLst>
            <pc:docMk/>
            <pc:sldMk cId="4174715699" sldId="704"/>
            <ac:picMk id="6" creationId="{67CB7587-BE7B-EC0C-34B9-A64FDED11E11}"/>
          </ac:picMkLst>
        </pc:picChg>
        <pc:picChg chg="del">
          <ac:chgData name="Longueira Ángel" userId="98b170fc-3060-491c-afc1-cd88fa0a9cd4" providerId="ADAL" clId="{65E0CCF0-62E7-4C15-A857-552D6885B3B8}" dt="2022-09-02T06:45:17.450" v="2219" actId="478"/>
          <ac:picMkLst>
            <pc:docMk/>
            <pc:sldMk cId="4174715699" sldId="704"/>
            <ac:picMk id="34" creationId="{5CD12098-3178-2602-F6A5-3BBD9201DE43}"/>
          </ac:picMkLst>
        </pc:picChg>
        <pc:picChg chg="del">
          <ac:chgData name="Longueira Ángel" userId="98b170fc-3060-491c-afc1-cd88fa0a9cd4" providerId="ADAL" clId="{65E0CCF0-62E7-4C15-A857-552D6885B3B8}" dt="2022-09-02T06:45:17.450" v="2219" actId="478"/>
          <ac:picMkLst>
            <pc:docMk/>
            <pc:sldMk cId="4174715699" sldId="704"/>
            <ac:picMk id="36" creationId="{629E5F49-1798-DE19-244B-FB9816B68C6A}"/>
          </ac:picMkLst>
        </pc:picChg>
        <pc:picChg chg="del">
          <ac:chgData name="Longueira Ángel" userId="98b170fc-3060-491c-afc1-cd88fa0a9cd4" providerId="ADAL" clId="{65E0CCF0-62E7-4C15-A857-552D6885B3B8}" dt="2022-09-02T06:45:17.450" v="2219" actId="478"/>
          <ac:picMkLst>
            <pc:docMk/>
            <pc:sldMk cId="4174715699" sldId="704"/>
            <ac:picMk id="38" creationId="{8F732E73-4DF7-EB37-7E3F-854A04FB419D}"/>
          </ac:picMkLst>
        </pc:picChg>
        <pc:picChg chg="del">
          <ac:chgData name="Longueira Ángel" userId="98b170fc-3060-491c-afc1-cd88fa0a9cd4" providerId="ADAL" clId="{65E0CCF0-62E7-4C15-A857-552D6885B3B8}" dt="2022-09-02T06:45:17.450" v="2219" actId="478"/>
          <ac:picMkLst>
            <pc:docMk/>
            <pc:sldMk cId="4174715699" sldId="704"/>
            <ac:picMk id="40" creationId="{656C313F-BB7B-426B-0570-3DD3DF3AB9BC}"/>
          </ac:picMkLst>
        </pc:picChg>
        <pc:picChg chg="del">
          <ac:chgData name="Longueira Ángel" userId="98b170fc-3060-491c-afc1-cd88fa0a9cd4" providerId="ADAL" clId="{65E0CCF0-62E7-4C15-A857-552D6885B3B8}" dt="2022-09-02T06:45:17.450" v="2219" actId="478"/>
          <ac:picMkLst>
            <pc:docMk/>
            <pc:sldMk cId="4174715699" sldId="704"/>
            <ac:picMk id="42" creationId="{1277C107-959A-C6A7-03C1-A399EE33FE72}"/>
          </ac:picMkLst>
        </pc:picChg>
        <pc:picChg chg="del">
          <ac:chgData name="Longueira Ángel" userId="98b170fc-3060-491c-afc1-cd88fa0a9cd4" providerId="ADAL" clId="{65E0CCF0-62E7-4C15-A857-552D6885B3B8}" dt="2022-09-02T06:45:20.614" v="2220" actId="478"/>
          <ac:picMkLst>
            <pc:docMk/>
            <pc:sldMk cId="4174715699" sldId="704"/>
            <ac:picMk id="44" creationId="{6C06E392-02C9-9489-63D5-F1466FC7011F}"/>
          </ac:picMkLst>
        </pc:picChg>
        <pc:picChg chg="del">
          <ac:chgData name="Longueira Ángel" userId="98b170fc-3060-491c-afc1-cd88fa0a9cd4" providerId="ADAL" clId="{65E0CCF0-62E7-4C15-A857-552D6885B3B8}" dt="2022-09-02T06:45:20.614" v="2220" actId="478"/>
          <ac:picMkLst>
            <pc:docMk/>
            <pc:sldMk cId="4174715699" sldId="704"/>
            <ac:picMk id="46" creationId="{5AD595CB-6551-B80D-66CD-3CA8872591C1}"/>
          </ac:picMkLst>
        </pc:picChg>
        <pc:picChg chg="del">
          <ac:chgData name="Longueira Ángel" userId="98b170fc-3060-491c-afc1-cd88fa0a9cd4" providerId="ADAL" clId="{65E0CCF0-62E7-4C15-A857-552D6885B3B8}" dt="2022-09-02T06:45:20.614" v="2220" actId="478"/>
          <ac:picMkLst>
            <pc:docMk/>
            <pc:sldMk cId="4174715699" sldId="704"/>
            <ac:picMk id="48" creationId="{E4468C98-E992-C97B-D619-0040F33FD74C}"/>
          </ac:picMkLst>
        </pc:picChg>
      </pc:sldChg>
      <pc:sldChg chg="addSp delSp modSp add mod ord modNotesTx">
        <pc:chgData name="Longueira Ángel" userId="98b170fc-3060-491c-afc1-cd88fa0a9cd4" providerId="ADAL" clId="{65E0CCF0-62E7-4C15-A857-552D6885B3B8}" dt="2022-09-06T14:09:03.501" v="3959" actId="403"/>
        <pc:sldMkLst>
          <pc:docMk/>
          <pc:sldMk cId="2566799228" sldId="705"/>
        </pc:sldMkLst>
        <pc:spChg chg="mod">
          <ac:chgData name="Longueira Ángel" userId="98b170fc-3060-491c-afc1-cd88fa0a9cd4" providerId="ADAL" clId="{65E0CCF0-62E7-4C15-A857-552D6885B3B8}" dt="2022-09-06T14:03:04.886" v="3889" actId="164"/>
          <ac:spMkLst>
            <pc:docMk/>
            <pc:sldMk cId="2566799228" sldId="705"/>
            <ac:spMk id="8" creationId="{5A7FA520-8842-D419-C95D-208FC68922BF}"/>
          </ac:spMkLst>
        </pc:spChg>
        <pc:spChg chg="mod">
          <ac:chgData name="Longueira Ángel" userId="98b170fc-3060-491c-afc1-cd88fa0a9cd4" providerId="ADAL" clId="{65E0CCF0-62E7-4C15-A857-552D6885B3B8}" dt="2022-09-06T14:06:39.697" v="3921" actId="113"/>
          <ac:spMkLst>
            <pc:docMk/>
            <pc:sldMk cId="2566799228" sldId="705"/>
            <ac:spMk id="9" creationId="{8C25B9C9-C60F-63C9-BB40-60214589D02F}"/>
          </ac:spMkLst>
        </pc:spChg>
        <pc:spChg chg="mod">
          <ac:chgData name="Longueira Ángel" userId="98b170fc-3060-491c-afc1-cd88fa0a9cd4" providerId="ADAL" clId="{65E0CCF0-62E7-4C15-A857-552D6885B3B8}" dt="2022-09-06T14:04:42.078" v="3908" actId="164"/>
          <ac:spMkLst>
            <pc:docMk/>
            <pc:sldMk cId="2566799228" sldId="705"/>
            <ac:spMk id="10" creationId="{936DCAC7-F84B-A0A8-7612-A418924C4918}"/>
          </ac:spMkLst>
        </pc:spChg>
        <pc:spChg chg="mod">
          <ac:chgData name="Longueira Ángel" userId="98b170fc-3060-491c-afc1-cd88fa0a9cd4" providerId="ADAL" clId="{65E0CCF0-62E7-4C15-A857-552D6885B3B8}" dt="2022-09-06T14:09:03.501" v="3959" actId="403"/>
          <ac:spMkLst>
            <pc:docMk/>
            <pc:sldMk cId="2566799228" sldId="705"/>
            <ac:spMk id="11" creationId="{58A43EBA-605A-60DB-FD6C-60BE9C5D0934}"/>
          </ac:spMkLst>
        </pc:spChg>
        <pc:spChg chg="mod">
          <ac:chgData name="Longueira Ángel" userId="98b170fc-3060-491c-afc1-cd88fa0a9cd4" providerId="ADAL" clId="{65E0CCF0-62E7-4C15-A857-552D6885B3B8}" dt="2022-09-06T14:09:03.501" v="3959" actId="403"/>
          <ac:spMkLst>
            <pc:docMk/>
            <pc:sldMk cId="2566799228" sldId="705"/>
            <ac:spMk id="12" creationId="{2CDBCE8B-73ED-420F-3891-C604493F9318}"/>
          </ac:spMkLst>
        </pc:spChg>
        <pc:spChg chg="mod">
          <ac:chgData name="Longueira Ángel" userId="98b170fc-3060-491c-afc1-cd88fa0a9cd4" providerId="ADAL" clId="{65E0CCF0-62E7-4C15-A857-552D6885B3B8}" dt="2022-09-06T14:04:42.078" v="3908" actId="164"/>
          <ac:spMkLst>
            <pc:docMk/>
            <pc:sldMk cId="2566799228" sldId="705"/>
            <ac:spMk id="13" creationId="{E9705184-2A37-BACA-A4E9-4B9F70EB0E7B}"/>
          </ac:spMkLst>
        </pc:spChg>
        <pc:spChg chg="mod">
          <ac:chgData name="Longueira Ángel" userId="98b170fc-3060-491c-afc1-cd88fa0a9cd4" providerId="ADAL" clId="{65E0CCF0-62E7-4C15-A857-552D6885B3B8}" dt="2022-09-06T14:03:12.383" v="3891" actId="164"/>
          <ac:spMkLst>
            <pc:docMk/>
            <pc:sldMk cId="2566799228" sldId="705"/>
            <ac:spMk id="14" creationId="{E87B6936-3B9D-9CBA-5CBD-6AAD20BFBB56}"/>
          </ac:spMkLst>
        </pc:spChg>
        <pc:spChg chg="mod">
          <ac:chgData name="Longueira Ángel" userId="98b170fc-3060-491c-afc1-cd88fa0a9cd4" providerId="ADAL" clId="{65E0CCF0-62E7-4C15-A857-552D6885B3B8}" dt="2022-09-06T14:06:16.019" v="3916" actId="1076"/>
          <ac:spMkLst>
            <pc:docMk/>
            <pc:sldMk cId="2566799228" sldId="705"/>
            <ac:spMk id="15" creationId="{817D33B6-B530-23D3-5283-10D44011E381}"/>
          </ac:spMkLst>
        </pc:spChg>
        <pc:spChg chg="mod">
          <ac:chgData name="Longueira Ángel" userId="98b170fc-3060-491c-afc1-cd88fa0a9cd4" providerId="ADAL" clId="{65E0CCF0-62E7-4C15-A857-552D6885B3B8}" dt="2022-09-06T14:03:09.192" v="3890" actId="164"/>
          <ac:spMkLst>
            <pc:docMk/>
            <pc:sldMk cId="2566799228" sldId="705"/>
            <ac:spMk id="16" creationId="{9D0DB021-F804-6CDF-F6EE-006B6291B80F}"/>
          </ac:spMkLst>
        </pc:spChg>
        <pc:spChg chg="mod">
          <ac:chgData name="Longueira Ángel" userId="98b170fc-3060-491c-afc1-cd88fa0a9cd4" providerId="ADAL" clId="{65E0CCF0-62E7-4C15-A857-552D6885B3B8}" dt="2022-09-06T14:06:14.071" v="3915" actId="1076"/>
          <ac:spMkLst>
            <pc:docMk/>
            <pc:sldMk cId="2566799228" sldId="705"/>
            <ac:spMk id="17" creationId="{4A401DCF-6BF8-CE38-EBCD-4BC27FBD30C0}"/>
          </ac:spMkLst>
        </pc:spChg>
        <pc:spChg chg="del mod">
          <ac:chgData name="Longueira Ángel" userId="98b170fc-3060-491c-afc1-cd88fa0a9cd4" providerId="ADAL" clId="{65E0CCF0-62E7-4C15-A857-552D6885B3B8}" dt="2022-09-06T14:02:11.151" v="3879" actId="478"/>
          <ac:spMkLst>
            <pc:docMk/>
            <pc:sldMk cId="2566799228" sldId="705"/>
            <ac:spMk id="18" creationId="{1D42BB3D-108C-5960-C232-BCA5813D6CDF}"/>
          </ac:spMkLst>
        </pc:spChg>
        <pc:spChg chg="del mod">
          <ac:chgData name="Longueira Ángel" userId="98b170fc-3060-491c-afc1-cd88fa0a9cd4" providerId="ADAL" clId="{65E0CCF0-62E7-4C15-A857-552D6885B3B8}" dt="2022-09-06T14:02:11.151" v="3879" actId="478"/>
          <ac:spMkLst>
            <pc:docMk/>
            <pc:sldMk cId="2566799228" sldId="705"/>
            <ac:spMk id="19" creationId="{B482D1D3-BCA2-8538-B400-DAAC269B5F54}"/>
          </ac:spMkLst>
        </pc:spChg>
        <pc:spChg chg="del mod">
          <ac:chgData name="Longueira Ángel" userId="98b170fc-3060-491c-afc1-cd88fa0a9cd4" providerId="ADAL" clId="{65E0CCF0-62E7-4C15-A857-552D6885B3B8}" dt="2022-09-06T14:02:11.151" v="3879" actId="478"/>
          <ac:spMkLst>
            <pc:docMk/>
            <pc:sldMk cId="2566799228" sldId="705"/>
            <ac:spMk id="20" creationId="{F34D0BFC-54BD-0160-69D6-ED4A7E172926}"/>
          </ac:spMkLst>
        </pc:spChg>
        <pc:spChg chg="del mod">
          <ac:chgData name="Longueira Ángel" userId="98b170fc-3060-491c-afc1-cd88fa0a9cd4" providerId="ADAL" clId="{65E0CCF0-62E7-4C15-A857-552D6885B3B8}" dt="2022-09-06T14:02:11.151" v="3879" actId="478"/>
          <ac:spMkLst>
            <pc:docMk/>
            <pc:sldMk cId="2566799228" sldId="705"/>
            <ac:spMk id="21" creationId="{8498DB13-401E-48EB-3B4C-0C6AEAF351EB}"/>
          </ac:spMkLst>
        </pc:spChg>
        <pc:spChg chg="del mod">
          <ac:chgData name="Longueira Ángel" userId="98b170fc-3060-491c-afc1-cd88fa0a9cd4" providerId="ADAL" clId="{65E0CCF0-62E7-4C15-A857-552D6885B3B8}" dt="2022-09-06T14:02:11.151" v="3879" actId="478"/>
          <ac:spMkLst>
            <pc:docMk/>
            <pc:sldMk cId="2566799228" sldId="705"/>
            <ac:spMk id="22" creationId="{1AADEE89-885F-CB79-EA81-2D0C4AA5EBAF}"/>
          </ac:spMkLst>
        </pc:spChg>
        <pc:spChg chg="del mod">
          <ac:chgData name="Longueira Ángel" userId="98b170fc-3060-491c-afc1-cd88fa0a9cd4" providerId="ADAL" clId="{65E0CCF0-62E7-4C15-A857-552D6885B3B8}" dt="2022-09-06T14:02:11.151" v="3879" actId="478"/>
          <ac:spMkLst>
            <pc:docMk/>
            <pc:sldMk cId="2566799228" sldId="705"/>
            <ac:spMk id="24" creationId="{40A44190-B6DF-C9B0-3FA6-95676BE71DE9}"/>
          </ac:spMkLst>
        </pc:spChg>
        <pc:spChg chg="mod">
          <ac:chgData name="Longueira Ángel" userId="98b170fc-3060-491c-afc1-cd88fa0a9cd4" providerId="ADAL" clId="{65E0CCF0-62E7-4C15-A857-552D6885B3B8}" dt="2022-09-06T14:04:26.812" v="3905" actId="164"/>
          <ac:spMkLst>
            <pc:docMk/>
            <pc:sldMk cId="2566799228" sldId="705"/>
            <ac:spMk id="26" creationId="{A8C5A46D-6936-2A6E-612C-D301696A3D8C}"/>
          </ac:spMkLst>
        </pc:spChg>
        <pc:spChg chg="mod">
          <ac:chgData name="Longueira Ángel" userId="98b170fc-3060-491c-afc1-cd88fa0a9cd4" providerId="ADAL" clId="{65E0CCF0-62E7-4C15-A857-552D6885B3B8}" dt="2022-09-06T14:06:30.443" v="3919" actId="1076"/>
          <ac:spMkLst>
            <pc:docMk/>
            <pc:sldMk cId="2566799228" sldId="705"/>
            <ac:spMk id="27" creationId="{92A4FAF1-3754-0B6C-435B-171994B86433}"/>
          </ac:spMkLst>
        </pc:spChg>
        <pc:spChg chg="mod">
          <ac:chgData name="Longueira Ángel" userId="98b170fc-3060-491c-afc1-cd88fa0a9cd4" providerId="ADAL" clId="{65E0CCF0-62E7-4C15-A857-552D6885B3B8}" dt="2022-09-06T14:04:26.812" v="3905" actId="164"/>
          <ac:spMkLst>
            <pc:docMk/>
            <pc:sldMk cId="2566799228" sldId="705"/>
            <ac:spMk id="28" creationId="{E6174E4C-D726-DFF6-DEA2-A0D70FD94836}"/>
          </ac:spMkLst>
        </pc:spChg>
        <pc:spChg chg="mod">
          <ac:chgData name="Longueira Ángel" userId="98b170fc-3060-491c-afc1-cd88fa0a9cd4" providerId="ADAL" clId="{65E0CCF0-62E7-4C15-A857-552D6885B3B8}" dt="2022-09-06T14:06:19.731" v="3917" actId="1076"/>
          <ac:spMkLst>
            <pc:docMk/>
            <pc:sldMk cId="2566799228" sldId="705"/>
            <ac:spMk id="29" creationId="{ED42777F-6F8B-0CF9-1130-7F813D047D50}"/>
          </ac:spMkLst>
        </pc:spChg>
        <pc:spChg chg="mod">
          <ac:chgData name="Longueira Ángel" userId="98b170fc-3060-491c-afc1-cd88fa0a9cd4" providerId="ADAL" clId="{65E0CCF0-62E7-4C15-A857-552D6885B3B8}" dt="2022-09-06T14:04:26.812" v="3905" actId="164"/>
          <ac:spMkLst>
            <pc:docMk/>
            <pc:sldMk cId="2566799228" sldId="705"/>
            <ac:spMk id="30" creationId="{46A4CB08-FAD1-7CB5-56E8-93D9A939C18E}"/>
          </ac:spMkLst>
        </pc:spChg>
        <pc:spChg chg="mod">
          <ac:chgData name="Longueira Ángel" userId="98b170fc-3060-491c-afc1-cd88fa0a9cd4" providerId="ADAL" clId="{65E0CCF0-62E7-4C15-A857-552D6885B3B8}" dt="2022-09-06T14:06:23.859" v="3918" actId="1076"/>
          <ac:spMkLst>
            <pc:docMk/>
            <pc:sldMk cId="2566799228" sldId="705"/>
            <ac:spMk id="31" creationId="{B182D8F5-BBF1-8FB7-D461-FAAD046AC166}"/>
          </ac:spMkLst>
        </pc:spChg>
        <pc:spChg chg="del mod">
          <ac:chgData name="Longueira Ángel" userId="98b170fc-3060-491c-afc1-cd88fa0a9cd4" providerId="ADAL" clId="{65E0CCF0-62E7-4C15-A857-552D6885B3B8}" dt="2022-09-06T14:02:12.265" v="3881" actId="478"/>
          <ac:spMkLst>
            <pc:docMk/>
            <pc:sldMk cId="2566799228" sldId="705"/>
            <ac:spMk id="32" creationId="{CABDC4ED-916C-9781-CB54-7FCBCA245D5E}"/>
          </ac:spMkLst>
        </pc:spChg>
        <pc:spChg chg="del mod">
          <ac:chgData name="Longueira Ángel" userId="98b170fc-3060-491c-afc1-cd88fa0a9cd4" providerId="ADAL" clId="{65E0CCF0-62E7-4C15-A857-552D6885B3B8}" dt="2022-09-06T14:02:11.151" v="3879" actId="478"/>
          <ac:spMkLst>
            <pc:docMk/>
            <pc:sldMk cId="2566799228" sldId="705"/>
            <ac:spMk id="33" creationId="{921CD555-61DF-E404-6792-B2ED0CBF450A}"/>
          </ac:spMkLst>
        </pc:spChg>
        <pc:grpChg chg="add mod">
          <ac:chgData name="Longueira Ángel" userId="98b170fc-3060-491c-afc1-cd88fa0a9cd4" providerId="ADAL" clId="{65E0CCF0-62E7-4C15-A857-552D6885B3B8}" dt="2022-09-06T14:04:13.801" v="3902" actId="552"/>
          <ac:grpSpMkLst>
            <pc:docMk/>
            <pc:sldMk cId="2566799228" sldId="705"/>
            <ac:grpSpMk id="7" creationId="{29398B04-A206-86ED-5C9C-3BAA25ADA604}"/>
          </ac:grpSpMkLst>
        </pc:grpChg>
        <pc:grpChg chg="add mod">
          <ac:chgData name="Longueira Ángel" userId="98b170fc-3060-491c-afc1-cd88fa0a9cd4" providerId="ADAL" clId="{65E0CCF0-62E7-4C15-A857-552D6885B3B8}" dt="2022-09-06T14:04:17.921" v="3903" actId="465"/>
          <ac:grpSpMkLst>
            <pc:docMk/>
            <pc:sldMk cId="2566799228" sldId="705"/>
            <ac:grpSpMk id="23" creationId="{83D978FB-FCF1-8AC2-EC45-57E583903350}"/>
          </ac:grpSpMkLst>
        </pc:grpChg>
        <pc:grpChg chg="add mod">
          <ac:chgData name="Longueira Ángel" userId="98b170fc-3060-491c-afc1-cd88fa0a9cd4" providerId="ADAL" clId="{65E0CCF0-62E7-4C15-A857-552D6885B3B8}" dt="2022-09-06T14:04:13.801" v="3902" actId="552"/>
          <ac:grpSpMkLst>
            <pc:docMk/>
            <pc:sldMk cId="2566799228" sldId="705"/>
            <ac:grpSpMk id="25" creationId="{42CE22F8-BE34-3D41-7471-C9CEBE4E302E}"/>
          </ac:grpSpMkLst>
        </pc:grpChg>
        <pc:grpChg chg="add mod">
          <ac:chgData name="Longueira Ángel" userId="98b170fc-3060-491c-afc1-cd88fa0a9cd4" providerId="ADAL" clId="{65E0CCF0-62E7-4C15-A857-552D6885B3B8}" dt="2022-09-06T14:04:31.661" v="3906" actId="552"/>
          <ac:grpSpMkLst>
            <pc:docMk/>
            <pc:sldMk cId="2566799228" sldId="705"/>
            <ac:grpSpMk id="35" creationId="{B32ACE84-45DD-5529-977B-D9F7E154B7C8}"/>
          </ac:grpSpMkLst>
        </pc:grpChg>
        <pc:grpChg chg="add mod">
          <ac:chgData name="Longueira Ángel" userId="98b170fc-3060-491c-afc1-cd88fa0a9cd4" providerId="ADAL" clId="{65E0CCF0-62E7-4C15-A857-552D6885B3B8}" dt="2022-09-06T14:04:31.661" v="3906" actId="552"/>
          <ac:grpSpMkLst>
            <pc:docMk/>
            <pc:sldMk cId="2566799228" sldId="705"/>
            <ac:grpSpMk id="37" creationId="{E42F0BEC-E36F-6964-1553-20EFD225ECE1}"/>
          </ac:grpSpMkLst>
        </pc:grpChg>
        <pc:grpChg chg="add mod">
          <ac:chgData name="Longueira Ángel" userId="98b170fc-3060-491c-afc1-cd88fa0a9cd4" providerId="ADAL" clId="{65E0CCF0-62E7-4C15-A857-552D6885B3B8}" dt="2022-09-06T14:04:35.837" v="3907" actId="465"/>
          <ac:grpSpMkLst>
            <pc:docMk/>
            <pc:sldMk cId="2566799228" sldId="705"/>
            <ac:grpSpMk id="39" creationId="{A8F4BDA8-2E31-E593-6C26-91CD78B73AC2}"/>
          </ac:grpSpMkLst>
        </pc:grpChg>
        <pc:grpChg chg="add mod">
          <ac:chgData name="Longueira Ángel" userId="98b170fc-3060-491c-afc1-cd88fa0a9cd4" providerId="ADAL" clId="{65E0CCF0-62E7-4C15-A857-552D6885B3B8}" dt="2022-09-06T14:04:26.812" v="3905" actId="164"/>
          <ac:grpSpMkLst>
            <pc:docMk/>
            <pc:sldMk cId="2566799228" sldId="705"/>
            <ac:grpSpMk id="41" creationId="{6B2380EE-6EA3-5D92-DE18-2183F0AC038C}"/>
          </ac:grpSpMkLst>
        </pc:grpChg>
        <pc:grpChg chg="add mod">
          <ac:chgData name="Longueira Ángel" userId="98b170fc-3060-491c-afc1-cd88fa0a9cd4" providerId="ADAL" clId="{65E0CCF0-62E7-4C15-A857-552D6885B3B8}" dt="2022-09-06T14:04:46.843" v="3909" actId="1076"/>
          <ac:grpSpMkLst>
            <pc:docMk/>
            <pc:sldMk cId="2566799228" sldId="705"/>
            <ac:grpSpMk id="43" creationId="{1DD44F06-A859-3EEF-E712-D61AF18C5FA6}"/>
          </ac:grpSpMkLst>
        </pc:grpChg>
        <pc:picChg chg="del mod">
          <ac:chgData name="Longueira Ángel" userId="98b170fc-3060-491c-afc1-cd88fa0a9cd4" providerId="ADAL" clId="{65E0CCF0-62E7-4C15-A857-552D6885B3B8}" dt="2022-09-06T14:02:11.725" v="3880" actId="478"/>
          <ac:picMkLst>
            <pc:docMk/>
            <pc:sldMk cId="2566799228" sldId="705"/>
            <ac:picMk id="4" creationId="{4A349C58-F6D9-BF9B-9F5A-13EDD134699C}"/>
          </ac:picMkLst>
        </pc:picChg>
        <pc:picChg chg="add mod">
          <ac:chgData name="Longueira Ángel" userId="98b170fc-3060-491c-afc1-cd88fa0a9cd4" providerId="ADAL" clId="{65E0CCF0-62E7-4C15-A857-552D6885B3B8}" dt="2022-09-06T14:03:04.886" v="3889" actId="164"/>
          <ac:picMkLst>
            <pc:docMk/>
            <pc:sldMk cId="2566799228" sldId="705"/>
            <ac:picMk id="5" creationId="{EAF178C3-67F9-4999-50E4-EAEBD35D7B1B}"/>
          </ac:picMkLst>
        </pc:picChg>
        <pc:picChg chg="mod">
          <ac:chgData name="Longueira Ángel" userId="98b170fc-3060-491c-afc1-cd88fa0a9cd4" providerId="ADAL" clId="{65E0CCF0-62E7-4C15-A857-552D6885B3B8}" dt="2022-09-06T14:04:26.812" v="3905" actId="164"/>
          <ac:picMkLst>
            <pc:docMk/>
            <pc:sldMk cId="2566799228" sldId="705"/>
            <ac:picMk id="6" creationId="{67CB7587-BE7B-EC0C-34B9-A64FDED11E11}"/>
          </ac:picMkLst>
        </pc:picChg>
        <pc:picChg chg="mod">
          <ac:chgData name="Longueira Ángel" userId="98b170fc-3060-491c-afc1-cd88fa0a9cd4" providerId="ADAL" clId="{65E0CCF0-62E7-4C15-A857-552D6885B3B8}" dt="2022-09-06T14:04:26.812" v="3905" actId="164"/>
          <ac:picMkLst>
            <pc:docMk/>
            <pc:sldMk cId="2566799228" sldId="705"/>
            <ac:picMk id="34" creationId="{5CD12098-3178-2602-F6A5-3BBD9201DE43}"/>
          </ac:picMkLst>
        </pc:picChg>
        <pc:picChg chg="mod">
          <ac:chgData name="Longueira Ángel" userId="98b170fc-3060-491c-afc1-cd88fa0a9cd4" providerId="ADAL" clId="{65E0CCF0-62E7-4C15-A857-552D6885B3B8}" dt="2022-09-06T14:04:26.812" v="3905" actId="164"/>
          <ac:picMkLst>
            <pc:docMk/>
            <pc:sldMk cId="2566799228" sldId="705"/>
            <ac:picMk id="36" creationId="{629E5F49-1798-DE19-244B-FB9816B68C6A}"/>
          </ac:picMkLst>
        </pc:picChg>
        <pc:picChg chg="del mod">
          <ac:chgData name="Longueira Ángel" userId="98b170fc-3060-491c-afc1-cd88fa0a9cd4" providerId="ADAL" clId="{65E0CCF0-62E7-4C15-A857-552D6885B3B8}" dt="2022-09-06T14:02:11.151" v="3879" actId="478"/>
          <ac:picMkLst>
            <pc:docMk/>
            <pc:sldMk cId="2566799228" sldId="705"/>
            <ac:picMk id="38" creationId="{8F732E73-4DF7-EB37-7E3F-854A04FB419D}"/>
          </ac:picMkLst>
        </pc:picChg>
        <pc:picChg chg="del mod">
          <ac:chgData name="Longueira Ángel" userId="98b170fc-3060-491c-afc1-cd88fa0a9cd4" providerId="ADAL" clId="{65E0CCF0-62E7-4C15-A857-552D6885B3B8}" dt="2022-09-06T14:02:11.151" v="3879" actId="478"/>
          <ac:picMkLst>
            <pc:docMk/>
            <pc:sldMk cId="2566799228" sldId="705"/>
            <ac:picMk id="40" creationId="{656C313F-BB7B-426B-0570-3DD3DF3AB9BC}"/>
          </ac:picMkLst>
        </pc:picChg>
        <pc:picChg chg="del mod">
          <ac:chgData name="Longueira Ángel" userId="98b170fc-3060-491c-afc1-cd88fa0a9cd4" providerId="ADAL" clId="{65E0CCF0-62E7-4C15-A857-552D6885B3B8}" dt="2022-09-06T14:02:11.151" v="3879" actId="478"/>
          <ac:picMkLst>
            <pc:docMk/>
            <pc:sldMk cId="2566799228" sldId="705"/>
            <ac:picMk id="42" creationId="{1277C107-959A-C6A7-03C1-A399EE33FE72}"/>
          </ac:picMkLst>
        </pc:picChg>
        <pc:picChg chg="mod">
          <ac:chgData name="Longueira Ángel" userId="98b170fc-3060-491c-afc1-cd88fa0a9cd4" providerId="ADAL" clId="{65E0CCF0-62E7-4C15-A857-552D6885B3B8}" dt="2022-09-06T14:03:09.192" v="3890" actId="164"/>
          <ac:picMkLst>
            <pc:docMk/>
            <pc:sldMk cId="2566799228" sldId="705"/>
            <ac:picMk id="44" creationId="{6C06E392-02C9-9489-63D5-F1466FC7011F}"/>
          </ac:picMkLst>
        </pc:picChg>
        <pc:picChg chg="mod">
          <ac:chgData name="Longueira Ángel" userId="98b170fc-3060-491c-afc1-cd88fa0a9cd4" providerId="ADAL" clId="{65E0CCF0-62E7-4C15-A857-552D6885B3B8}" dt="2022-09-06T14:03:12.383" v="3891" actId="164"/>
          <ac:picMkLst>
            <pc:docMk/>
            <pc:sldMk cId="2566799228" sldId="705"/>
            <ac:picMk id="46" creationId="{5AD595CB-6551-B80D-66CD-3CA8872591C1}"/>
          </ac:picMkLst>
        </pc:picChg>
        <pc:picChg chg="mod">
          <ac:chgData name="Longueira Ángel" userId="98b170fc-3060-491c-afc1-cd88fa0a9cd4" providerId="ADAL" clId="{65E0CCF0-62E7-4C15-A857-552D6885B3B8}" dt="2022-09-06T14:04:42.078" v="3908" actId="164"/>
          <ac:picMkLst>
            <pc:docMk/>
            <pc:sldMk cId="2566799228" sldId="705"/>
            <ac:picMk id="48" creationId="{E4468C98-E992-C97B-D619-0040F33FD74C}"/>
          </ac:picMkLst>
        </pc:picChg>
        <pc:picChg chg="del">
          <ac:chgData name="Longueira Ángel" userId="98b170fc-3060-491c-afc1-cd88fa0a9cd4" providerId="ADAL" clId="{65E0CCF0-62E7-4C15-A857-552D6885B3B8}" dt="2022-09-06T13:59:45.142" v="3803" actId="478"/>
          <ac:picMkLst>
            <pc:docMk/>
            <pc:sldMk cId="2566799228" sldId="705"/>
            <ac:picMk id="50" creationId="{0CCA162A-8C68-497A-8C0C-828CF749A2FD}"/>
          </ac:picMkLst>
        </pc:picChg>
      </pc:sldChg>
      <pc:sldChg chg="modSp add del mod">
        <pc:chgData name="Longueira Ángel" userId="98b170fc-3060-491c-afc1-cd88fa0a9cd4" providerId="ADAL" clId="{65E0CCF0-62E7-4C15-A857-552D6885B3B8}" dt="2022-09-06T13:38:09.276" v="3783" actId="47"/>
        <pc:sldMkLst>
          <pc:docMk/>
          <pc:sldMk cId="3595883406" sldId="706"/>
        </pc:sldMkLst>
        <pc:spChg chg="mod">
          <ac:chgData name="Longueira Ángel" userId="98b170fc-3060-491c-afc1-cd88fa0a9cd4" providerId="ADAL" clId="{65E0CCF0-62E7-4C15-A857-552D6885B3B8}" dt="2022-09-02T06:45:27.478" v="2231" actId="20577"/>
          <ac:spMkLst>
            <pc:docMk/>
            <pc:sldMk cId="3595883406" sldId="706"/>
            <ac:spMk id="2" creationId="{909E9119-B309-459D-9B11-C4118102CD2B}"/>
          </ac:spMkLst>
        </pc:spChg>
        <pc:spChg chg="mod">
          <ac:chgData name="Longueira Ángel" userId="98b170fc-3060-491c-afc1-cd88fa0a9cd4" providerId="ADAL" clId="{65E0CCF0-62E7-4C15-A857-552D6885B3B8}" dt="2022-09-02T06:44:42.375" v="2171" actId="20577"/>
          <ac:spMkLst>
            <pc:docMk/>
            <pc:sldMk cId="3595883406" sldId="706"/>
            <ac:spMk id="60" creationId="{5AFB69BD-F34A-427C-AB13-0270A7E1A06F}"/>
          </ac:spMkLst>
        </pc:spChg>
        <pc:spChg chg="mod">
          <ac:chgData name="Longueira Ángel" userId="98b170fc-3060-491c-afc1-cd88fa0a9cd4" providerId="ADAL" clId="{65E0CCF0-62E7-4C15-A857-552D6885B3B8}" dt="2022-09-06T13:28:43.570" v="3746" actId="14100"/>
          <ac:spMkLst>
            <pc:docMk/>
            <pc:sldMk cId="3595883406" sldId="706"/>
            <ac:spMk id="76" creationId="{29BC7CE8-8C9E-BFB6-ECDD-DB78B032D54D}"/>
          </ac:spMkLst>
        </pc:spChg>
      </pc:sldChg>
      <pc:sldChg chg="addSp delSp modSp add mod delAnim modAnim modNotes modNotesTx">
        <pc:chgData name="Longueira Ángel" userId="98b170fc-3060-491c-afc1-cd88fa0a9cd4" providerId="ADAL" clId="{65E0CCF0-62E7-4C15-A857-552D6885B3B8}" dt="2022-09-07T09:47:23.035" v="6429" actId="20577"/>
        <pc:sldMkLst>
          <pc:docMk/>
          <pc:sldMk cId="3910573316" sldId="707"/>
        </pc:sldMkLst>
        <pc:spChg chg="mod">
          <ac:chgData name="Longueira Ángel" userId="98b170fc-3060-491c-afc1-cd88fa0a9cd4" providerId="ADAL" clId="{65E0CCF0-62E7-4C15-A857-552D6885B3B8}" dt="2022-09-02T10:49:34.612" v="2589" actId="1076"/>
          <ac:spMkLst>
            <pc:docMk/>
            <pc:sldMk cId="3910573316" sldId="707"/>
            <ac:spMk id="56" creationId="{E91199B8-58D0-4B4A-A13A-AD9FED5C2A2F}"/>
          </ac:spMkLst>
        </pc:spChg>
        <pc:spChg chg="mod">
          <ac:chgData name="Longueira Ángel" userId="98b170fc-3060-491c-afc1-cd88fa0a9cd4" providerId="ADAL" clId="{65E0CCF0-62E7-4C15-A857-552D6885B3B8}" dt="2022-09-02T10:51:28.026" v="2620" actId="1037"/>
          <ac:spMkLst>
            <pc:docMk/>
            <pc:sldMk cId="3910573316" sldId="707"/>
            <ac:spMk id="64" creationId="{001BBEA5-C311-4AFC-B9FB-7869C3A09E04}"/>
          </ac:spMkLst>
        </pc:spChg>
        <pc:spChg chg="mod">
          <ac:chgData name="Longueira Ángel" userId="98b170fc-3060-491c-afc1-cd88fa0a9cd4" providerId="ADAL" clId="{65E0CCF0-62E7-4C15-A857-552D6885B3B8}" dt="2022-09-02T10:51:28.026" v="2620" actId="1037"/>
          <ac:spMkLst>
            <pc:docMk/>
            <pc:sldMk cId="3910573316" sldId="707"/>
            <ac:spMk id="67" creationId="{E1CB5843-7803-AF1F-9541-04C763913D9A}"/>
          </ac:spMkLst>
        </pc:spChg>
        <pc:spChg chg="mod">
          <ac:chgData name="Longueira Ángel" userId="98b170fc-3060-491c-afc1-cd88fa0a9cd4" providerId="ADAL" clId="{65E0CCF0-62E7-4C15-A857-552D6885B3B8}" dt="2022-09-02T10:51:28.026" v="2620" actId="1037"/>
          <ac:spMkLst>
            <pc:docMk/>
            <pc:sldMk cId="3910573316" sldId="707"/>
            <ac:spMk id="69" creationId="{A624D733-8ED7-2762-BD37-929013ECEB91}"/>
          </ac:spMkLst>
        </pc:spChg>
        <pc:spChg chg="mod">
          <ac:chgData name="Longueira Ángel" userId="98b170fc-3060-491c-afc1-cd88fa0a9cd4" providerId="ADAL" clId="{65E0CCF0-62E7-4C15-A857-552D6885B3B8}" dt="2022-09-02T10:44:52.040" v="2534"/>
          <ac:spMkLst>
            <pc:docMk/>
            <pc:sldMk cId="3910573316" sldId="707"/>
            <ac:spMk id="76" creationId="{C39E268D-0FEB-0699-EAE3-CA068E15F978}"/>
          </ac:spMkLst>
        </pc:spChg>
        <pc:spChg chg="add mod topLvl">
          <ac:chgData name="Longueira Ángel" userId="98b170fc-3060-491c-afc1-cd88fa0a9cd4" providerId="ADAL" clId="{65E0CCF0-62E7-4C15-A857-552D6885B3B8}" dt="2022-09-02T10:52:01.412" v="2627" actId="1076"/>
          <ac:spMkLst>
            <pc:docMk/>
            <pc:sldMk cId="3910573316" sldId="707"/>
            <ac:spMk id="79" creationId="{9F895DE5-A59E-AF8F-827D-6C7746941632}"/>
          </ac:spMkLst>
        </pc:spChg>
        <pc:spChg chg="add mod">
          <ac:chgData name="Longueira Ángel" userId="98b170fc-3060-491c-afc1-cd88fa0a9cd4" providerId="ADAL" clId="{65E0CCF0-62E7-4C15-A857-552D6885B3B8}" dt="2022-09-02T10:50:43.668" v="2605" actId="1076"/>
          <ac:spMkLst>
            <pc:docMk/>
            <pc:sldMk cId="3910573316" sldId="707"/>
            <ac:spMk id="88" creationId="{F1C5D309-C59C-EA2B-40D9-ED33CAFC1705}"/>
          </ac:spMkLst>
        </pc:spChg>
        <pc:spChg chg="add mod">
          <ac:chgData name="Longueira Ángel" userId="98b170fc-3060-491c-afc1-cd88fa0a9cd4" providerId="ADAL" clId="{65E0CCF0-62E7-4C15-A857-552D6885B3B8}" dt="2022-09-02T10:50:50.291" v="2608" actId="1076"/>
          <ac:spMkLst>
            <pc:docMk/>
            <pc:sldMk cId="3910573316" sldId="707"/>
            <ac:spMk id="89" creationId="{C3851D14-1201-A545-0050-1F40B962A273}"/>
          </ac:spMkLst>
        </pc:spChg>
        <pc:spChg chg="del">
          <ac:chgData name="Longueira Ángel" userId="98b170fc-3060-491c-afc1-cd88fa0a9cd4" providerId="ADAL" clId="{65E0CCF0-62E7-4C15-A857-552D6885B3B8}" dt="2022-09-02T10:37:51.840" v="2449" actId="478"/>
          <ac:spMkLst>
            <pc:docMk/>
            <pc:sldMk cId="3910573316" sldId="707"/>
            <ac:spMk id="90" creationId="{307A68D8-0AC0-4F5F-8EEE-3508A9AA6296}"/>
          </ac:spMkLst>
        </pc:spChg>
        <pc:spChg chg="add mod">
          <ac:chgData name="Longueira Ángel" userId="98b170fc-3060-491c-afc1-cd88fa0a9cd4" providerId="ADAL" clId="{65E0CCF0-62E7-4C15-A857-552D6885B3B8}" dt="2022-09-02T10:50:59.524" v="2609" actId="1076"/>
          <ac:spMkLst>
            <pc:docMk/>
            <pc:sldMk cId="3910573316" sldId="707"/>
            <ac:spMk id="91" creationId="{3F761212-4879-D081-0C6B-D1DED6D308E8}"/>
          </ac:spMkLst>
        </pc:spChg>
        <pc:spChg chg="mod">
          <ac:chgData name="Longueira Ángel" userId="98b170fc-3060-491c-afc1-cd88fa0a9cd4" providerId="ADAL" clId="{65E0CCF0-62E7-4C15-A857-552D6885B3B8}" dt="2022-09-02T10:49:28.777" v="2588" actId="1076"/>
          <ac:spMkLst>
            <pc:docMk/>
            <pc:sldMk cId="3910573316" sldId="707"/>
            <ac:spMk id="97" creationId="{4E1280F4-9526-31ED-3C71-E0BFD5B77E3E}"/>
          </ac:spMkLst>
        </pc:spChg>
        <pc:spChg chg="mod">
          <ac:chgData name="Longueira Ángel" userId="98b170fc-3060-491c-afc1-cd88fa0a9cd4" providerId="ADAL" clId="{65E0CCF0-62E7-4C15-A857-552D6885B3B8}" dt="2022-09-02T10:49:28.777" v="2588" actId="1076"/>
          <ac:spMkLst>
            <pc:docMk/>
            <pc:sldMk cId="3910573316" sldId="707"/>
            <ac:spMk id="98" creationId="{28A964E4-6F02-0679-B417-9E14119A4216}"/>
          </ac:spMkLst>
        </pc:spChg>
        <pc:spChg chg="mod">
          <ac:chgData name="Longueira Ángel" userId="98b170fc-3060-491c-afc1-cd88fa0a9cd4" providerId="ADAL" clId="{65E0CCF0-62E7-4C15-A857-552D6885B3B8}" dt="2022-09-02T10:49:28.777" v="2588" actId="1076"/>
          <ac:spMkLst>
            <pc:docMk/>
            <pc:sldMk cId="3910573316" sldId="707"/>
            <ac:spMk id="107" creationId="{F296A9D8-4745-E382-7625-88B30DC4D38C}"/>
          </ac:spMkLst>
        </pc:spChg>
        <pc:grpChg chg="mod">
          <ac:chgData name="Longueira Ángel" userId="98b170fc-3060-491c-afc1-cd88fa0a9cd4" providerId="ADAL" clId="{65E0CCF0-62E7-4C15-A857-552D6885B3B8}" dt="2022-09-02T10:49:28.777" v="2588" actId="1076"/>
          <ac:grpSpMkLst>
            <pc:docMk/>
            <pc:sldMk cId="3910573316" sldId="707"/>
            <ac:grpSpMk id="19" creationId="{87EF0F0B-5401-4399-8689-11D4978D523C}"/>
          </ac:grpSpMkLst>
        </pc:grpChg>
        <pc:grpChg chg="add del mod">
          <ac:chgData name="Longueira Ángel" userId="98b170fc-3060-491c-afc1-cd88fa0a9cd4" providerId="ADAL" clId="{65E0CCF0-62E7-4C15-A857-552D6885B3B8}" dt="2022-09-02T10:46:31.048" v="2549" actId="165"/>
          <ac:grpSpMkLst>
            <pc:docMk/>
            <pc:sldMk cId="3910573316" sldId="707"/>
            <ac:grpSpMk id="55" creationId="{B7E71CDE-A123-8430-2316-156195C43C5F}"/>
          </ac:grpSpMkLst>
        </pc:grpChg>
        <pc:grpChg chg="add mod">
          <ac:chgData name="Longueira Ángel" userId="98b170fc-3060-491c-afc1-cd88fa0a9cd4" providerId="ADAL" clId="{65E0CCF0-62E7-4C15-A857-552D6885B3B8}" dt="2022-09-02T10:52:01.412" v="2627" actId="1076"/>
          <ac:grpSpMkLst>
            <pc:docMk/>
            <pc:sldMk cId="3910573316" sldId="707"/>
            <ac:grpSpMk id="73" creationId="{BC3CAA0A-0210-1951-53D4-DC5E8F4311AC}"/>
          </ac:grpSpMkLst>
        </pc:grpChg>
        <pc:picChg chg="add del mod">
          <ac:chgData name="Longueira Ángel" userId="98b170fc-3060-491c-afc1-cd88fa0a9cd4" providerId="ADAL" clId="{65E0CCF0-62E7-4C15-A857-552D6885B3B8}" dt="2022-09-02T10:45:07.437" v="2535" actId="478"/>
          <ac:picMkLst>
            <pc:docMk/>
            <pc:sldMk cId="3910573316" sldId="707"/>
            <ac:picMk id="71" creationId="{23AD1007-C2D7-6A63-F022-A7478E5D8E72}"/>
          </ac:picMkLst>
        </pc:picChg>
        <pc:picChg chg="mod">
          <ac:chgData name="Longueira Ángel" userId="98b170fc-3060-491c-afc1-cd88fa0a9cd4" providerId="ADAL" clId="{65E0CCF0-62E7-4C15-A857-552D6885B3B8}" dt="2022-09-02T10:44:52.040" v="2534"/>
          <ac:picMkLst>
            <pc:docMk/>
            <pc:sldMk cId="3910573316" sldId="707"/>
            <ac:picMk id="74" creationId="{B928E422-DE4F-9DA1-3060-8A53D700CE1A}"/>
          </ac:picMkLst>
        </pc:picChg>
        <pc:picChg chg="mod">
          <ac:chgData name="Longueira Ángel" userId="98b170fc-3060-491c-afc1-cd88fa0a9cd4" providerId="ADAL" clId="{65E0CCF0-62E7-4C15-A857-552D6885B3B8}" dt="2022-09-02T10:51:35.056" v="2622" actId="1076"/>
          <ac:picMkLst>
            <pc:docMk/>
            <pc:sldMk cId="3910573316" sldId="707"/>
            <ac:picMk id="77" creationId="{DDDE7597-6C69-8244-8996-FA33B1BFB575}"/>
          </ac:picMkLst>
        </pc:picChg>
        <pc:picChg chg="add del mod">
          <ac:chgData name="Longueira Ángel" userId="98b170fc-3060-491c-afc1-cd88fa0a9cd4" providerId="ADAL" clId="{65E0CCF0-62E7-4C15-A857-552D6885B3B8}" dt="2022-09-02T10:45:20.668" v="2540" actId="478"/>
          <ac:picMkLst>
            <pc:docMk/>
            <pc:sldMk cId="3910573316" sldId="707"/>
            <ac:picMk id="78" creationId="{BD7D2E37-2791-3341-7A00-50773D0F529B}"/>
          </ac:picMkLst>
        </pc:picChg>
        <pc:picChg chg="add mod topLvl">
          <ac:chgData name="Longueira Ángel" userId="98b170fc-3060-491c-afc1-cd88fa0a9cd4" providerId="ADAL" clId="{65E0CCF0-62E7-4C15-A857-552D6885B3B8}" dt="2022-09-02T10:52:01.412" v="2627" actId="1076"/>
          <ac:picMkLst>
            <pc:docMk/>
            <pc:sldMk cId="3910573316" sldId="707"/>
            <ac:picMk id="80" creationId="{622D442C-8BD5-BE49-0383-57E0689E83BE}"/>
          </ac:picMkLst>
        </pc:picChg>
        <pc:cxnChg chg="del mod">
          <ac:chgData name="Longueira Ángel" userId="98b170fc-3060-491c-afc1-cd88fa0a9cd4" providerId="ADAL" clId="{65E0CCF0-62E7-4C15-A857-552D6885B3B8}" dt="2022-09-02T10:47:44.224" v="2556" actId="478"/>
          <ac:cxnSpMkLst>
            <pc:docMk/>
            <pc:sldMk cId="3910573316" sldId="707"/>
            <ac:cxnSpMk id="25" creationId="{80C0D3AF-A4C0-397F-706A-94E712A4FB06}"/>
          </ac:cxnSpMkLst>
        </pc:cxnChg>
        <pc:cxnChg chg="add mod">
          <ac:chgData name="Longueira Ángel" userId="98b170fc-3060-491c-afc1-cd88fa0a9cd4" providerId="ADAL" clId="{65E0CCF0-62E7-4C15-A857-552D6885B3B8}" dt="2022-09-02T10:49:28.777" v="2588" actId="1076"/>
          <ac:cxnSpMkLst>
            <pc:docMk/>
            <pc:sldMk cId="3910573316" sldId="707"/>
            <ac:cxnSpMk id="58" creationId="{876ACB93-43ED-67D6-338C-02E6EFC17CDD}"/>
          </ac:cxnSpMkLst>
        </pc:cxnChg>
        <pc:cxnChg chg="add mod">
          <ac:chgData name="Longueira Ángel" userId="98b170fc-3060-491c-afc1-cd88fa0a9cd4" providerId="ADAL" clId="{65E0CCF0-62E7-4C15-A857-552D6885B3B8}" dt="2022-09-02T10:49:34.612" v="2589" actId="1076"/>
          <ac:cxnSpMkLst>
            <pc:docMk/>
            <pc:sldMk cId="3910573316" sldId="707"/>
            <ac:cxnSpMk id="60" creationId="{21582341-9455-B2CC-A28F-A311BD73E07D}"/>
          </ac:cxnSpMkLst>
        </pc:cxnChg>
        <pc:cxnChg chg="add mod">
          <ac:chgData name="Longueira Ángel" userId="98b170fc-3060-491c-afc1-cd88fa0a9cd4" providerId="ADAL" clId="{65E0CCF0-62E7-4C15-A857-552D6885B3B8}" dt="2022-09-02T10:49:28.777" v="2588" actId="1076"/>
          <ac:cxnSpMkLst>
            <pc:docMk/>
            <pc:sldMk cId="3910573316" sldId="707"/>
            <ac:cxnSpMk id="62" creationId="{1A975951-D704-2176-BFFD-78C9C1C437FC}"/>
          </ac:cxnSpMkLst>
        </pc:cxnChg>
        <pc:cxnChg chg="del mod">
          <ac:chgData name="Longueira Ángel" userId="98b170fc-3060-491c-afc1-cd88fa0a9cd4" providerId="ADAL" clId="{65E0CCF0-62E7-4C15-A857-552D6885B3B8}" dt="2022-09-02T10:47:43.701" v="2555" actId="478"/>
          <ac:cxnSpMkLst>
            <pc:docMk/>
            <pc:sldMk cId="3910573316" sldId="707"/>
            <ac:cxnSpMk id="70" creationId="{A01539A5-EB37-B3B9-427E-57541CCEE3B8}"/>
          </ac:cxnSpMkLst>
        </pc:cxnChg>
        <pc:cxnChg chg="del mod">
          <ac:chgData name="Longueira Ángel" userId="98b170fc-3060-491c-afc1-cd88fa0a9cd4" providerId="ADAL" clId="{65E0CCF0-62E7-4C15-A857-552D6885B3B8}" dt="2022-09-02T10:47:42.991" v="2554" actId="478"/>
          <ac:cxnSpMkLst>
            <pc:docMk/>
            <pc:sldMk cId="3910573316" sldId="707"/>
            <ac:cxnSpMk id="72" creationId="{447E142C-2FA2-D98F-AE57-A28D577B9970}"/>
          </ac:cxnSpMkLst>
        </pc:cxnChg>
        <pc:cxnChg chg="del mod">
          <ac:chgData name="Longueira Ángel" userId="98b170fc-3060-491c-afc1-cd88fa0a9cd4" providerId="ADAL" clId="{65E0CCF0-62E7-4C15-A857-552D6885B3B8}" dt="2022-09-02T10:37:52.765" v="2450" actId="478"/>
          <ac:cxnSpMkLst>
            <pc:docMk/>
            <pc:sldMk cId="3910573316" sldId="707"/>
            <ac:cxnSpMk id="75" creationId="{CE082AAD-3F78-8F5D-B1E2-22E378AB24D8}"/>
          </ac:cxnSpMkLst>
        </pc:cxnChg>
        <pc:cxnChg chg="del mod">
          <ac:chgData name="Longueira Ángel" userId="98b170fc-3060-491c-afc1-cd88fa0a9cd4" providerId="ADAL" clId="{65E0CCF0-62E7-4C15-A857-552D6885B3B8}" dt="2022-09-02T10:47:46.204" v="2559" actId="478"/>
          <ac:cxnSpMkLst>
            <pc:docMk/>
            <pc:sldMk cId="3910573316" sldId="707"/>
            <ac:cxnSpMk id="87" creationId="{FB27D1DB-478A-958D-9B8D-957DD996FB46}"/>
          </ac:cxnSpMkLst>
        </pc:cxnChg>
        <pc:cxnChg chg="del mod">
          <ac:chgData name="Longueira Ángel" userId="98b170fc-3060-491c-afc1-cd88fa0a9cd4" providerId="ADAL" clId="{65E0CCF0-62E7-4C15-A857-552D6885B3B8}" dt="2022-09-02T10:47:44.886" v="2557" actId="478"/>
          <ac:cxnSpMkLst>
            <pc:docMk/>
            <pc:sldMk cId="3910573316" sldId="707"/>
            <ac:cxnSpMk id="103" creationId="{11839802-22F0-78C6-B16D-2FDB3FF0F7CB}"/>
          </ac:cxnSpMkLst>
        </pc:cxnChg>
        <pc:cxnChg chg="del mod">
          <ac:chgData name="Longueira Ángel" userId="98b170fc-3060-491c-afc1-cd88fa0a9cd4" providerId="ADAL" clId="{65E0CCF0-62E7-4C15-A857-552D6885B3B8}" dt="2022-09-02T10:47:45.522" v="2558" actId="478"/>
          <ac:cxnSpMkLst>
            <pc:docMk/>
            <pc:sldMk cId="3910573316" sldId="707"/>
            <ac:cxnSpMk id="106" creationId="{6FF0D654-9276-216B-8CF8-46C8A19C2C55}"/>
          </ac:cxnSpMkLst>
        </pc:cxnChg>
      </pc:sldChg>
      <pc:sldChg chg="addSp delSp modSp add mod delAnim modAnim modNotesTx">
        <pc:chgData name="Longueira Ángel" userId="98b170fc-3060-491c-afc1-cd88fa0a9cd4" providerId="ADAL" clId="{65E0CCF0-62E7-4C15-A857-552D6885B3B8}" dt="2022-09-07T13:54:19.385" v="10954"/>
        <pc:sldMkLst>
          <pc:docMk/>
          <pc:sldMk cId="2765209453" sldId="708"/>
        </pc:sldMkLst>
        <pc:spChg chg="add mod ord">
          <ac:chgData name="Longueira Ángel" userId="98b170fc-3060-491c-afc1-cd88fa0a9cd4" providerId="ADAL" clId="{65E0CCF0-62E7-4C15-A857-552D6885B3B8}" dt="2022-09-02T11:27:24.342" v="3178" actId="14100"/>
          <ac:spMkLst>
            <pc:docMk/>
            <pc:sldMk cId="2765209453" sldId="708"/>
            <ac:spMk id="2" creationId="{615AC250-5FD0-3F3F-958B-3B286E83FB76}"/>
          </ac:spMkLst>
        </pc:spChg>
        <pc:spChg chg="mod">
          <ac:chgData name="Longueira Ángel" userId="98b170fc-3060-491c-afc1-cd88fa0a9cd4" providerId="ADAL" clId="{65E0CCF0-62E7-4C15-A857-552D6885B3B8}" dt="2022-09-02T11:26:56.778" v="3175" actId="1076"/>
          <ac:spMkLst>
            <pc:docMk/>
            <pc:sldMk cId="2765209453" sldId="708"/>
            <ac:spMk id="7" creationId="{7C442B41-ECE2-C43D-9690-C082AB7E171C}"/>
          </ac:spMkLst>
        </pc:spChg>
        <pc:spChg chg="mod">
          <ac:chgData name="Longueira Ángel" userId="98b170fc-3060-491c-afc1-cd88fa0a9cd4" providerId="ADAL" clId="{65E0CCF0-62E7-4C15-A857-552D6885B3B8}" dt="2022-09-02T11:26:56.778" v="3175" actId="1076"/>
          <ac:spMkLst>
            <pc:docMk/>
            <pc:sldMk cId="2765209453" sldId="708"/>
            <ac:spMk id="8" creationId="{B546DF1D-F8C3-6D9B-BB73-4E25FFBB718D}"/>
          </ac:spMkLst>
        </pc:spChg>
        <pc:spChg chg="mod">
          <ac:chgData name="Longueira Ángel" userId="98b170fc-3060-491c-afc1-cd88fa0a9cd4" providerId="ADAL" clId="{65E0CCF0-62E7-4C15-A857-552D6885B3B8}" dt="2022-09-02T11:26:59.683" v="3176" actId="1076"/>
          <ac:spMkLst>
            <pc:docMk/>
            <pc:sldMk cId="2765209453" sldId="708"/>
            <ac:spMk id="9" creationId="{88F975E6-EF65-7931-380D-D6503549AC75}"/>
          </ac:spMkLst>
        </pc:spChg>
        <pc:spChg chg="mod">
          <ac:chgData name="Longueira Ángel" userId="98b170fc-3060-491c-afc1-cd88fa0a9cd4" providerId="ADAL" clId="{65E0CCF0-62E7-4C15-A857-552D6885B3B8}" dt="2022-09-02T11:26:59.683" v="3176" actId="1076"/>
          <ac:spMkLst>
            <pc:docMk/>
            <pc:sldMk cId="2765209453" sldId="708"/>
            <ac:spMk id="13" creationId="{A2D263BD-5E70-0F8C-D494-54F7A2FB9B29}"/>
          </ac:spMkLst>
        </pc:spChg>
        <pc:spChg chg="mod">
          <ac:chgData name="Longueira Ángel" userId="98b170fc-3060-491c-afc1-cd88fa0a9cd4" providerId="ADAL" clId="{65E0CCF0-62E7-4C15-A857-552D6885B3B8}" dt="2022-09-02T11:26:10.788" v="3161" actId="1076"/>
          <ac:spMkLst>
            <pc:docMk/>
            <pc:sldMk cId="2765209453" sldId="708"/>
            <ac:spMk id="17" creationId="{F824CBE4-F4C8-6677-FCC7-90BE84609883}"/>
          </ac:spMkLst>
        </pc:spChg>
        <pc:spChg chg="mod">
          <ac:chgData name="Longueira Ángel" userId="98b170fc-3060-491c-afc1-cd88fa0a9cd4" providerId="ADAL" clId="{65E0CCF0-62E7-4C15-A857-552D6885B3B8}" dt="2022-09-02T11:26:10.788" v="3161" actId="1076"/>
          <ac:spMkLst>
            <pc:docMk/>
            <pc:sldMk cId="2765209453" sldId="708"/>
            <ac:spMk id="20" creationId="{17D4D004-4B42-F5FC-8C4C-DB880A3E3B99}"/>
          </ac:spMkLst>
        </pc:spChg>
        <pc:spChg chg="del mod">
          <ac:chgData name="Longueira Ángel" userId="98b170fc-3060-491c-afc1-cd88fa0a9cd4" providerId="ADAL" clId="{65E0CCF0-62E7-4C15-A857-552D6885B3B8}" dt="2022-09-02T11:20:53.982" v="3089" actId="478"/>
          <ac:spMkLst>
            <pc:docMk/>
            <pc:sldMk cId="2765209453" sldId="708"/>
            <ac:spMk id="21" creationId="{8DCD938A-CB40-D5E7-EDF3-FAD5FAB547C8}"/>
          </ac:spMkLst>
        </pc:spChg>
        <pc:spChg chg="del mod">
          <ac:chgData name="Longueira Ángel" userId="98b170fc-3060-491c-afc1-cd88fa0a9cd4" providerId="ADAL" clId="{65E0CCF0-62E7-4C15-A857-552D6885B3B8}" dt="2022-09-02T11:20:53.982" v="3089" actId="478"/>
          <ac:spMkLst>
            <pc:docMk/>
            <pc:sldMk cId="2765209453" sldId="708"/>
            <ac:spMk id="22" creationId="{6111C368-7E62-17BD-CE9B-D79052EF7132}"/>
          </ac:spMkLst>
        </pc:spChg>
        <pc:spChg chg="del mod">
          <ac:chgData name="Longueira Ángel" userId="98b170fc-3060-491c-afc1-cd88fa0a9cd4" providerId="ADAL" clId="{65E0CCF0-62E7-4C15-A857-552D6885B3B8}" dt="2022-09-02T11:20:53.982" v="3089" actId="478"/>
          <ac:spMkLst>
            <pc:docMk/>
            <pc:sldMk cId="2765209453" sldId="708"/>
            <ac:spMk id="24" creationId="{E700C30F-F6EF-08DE-65FF-31BA05B04CEC}"/>
          </ac:spMkLst>
        </pc:spChg>
        <pc:spChg chg="mod">
          <ac:chgData name="Longueira Ángel" userId="98b170fc-3060-491c-afc1-cd88fa0a9cd4" providerId="ADAL" clId="{65E0CCF0-62E7-4C15-A857-552D6885B3B8}" dt="2022-09-02T11:26:10.788" v="3161" actId="1076"/>
          <ac:spMkLst>
            <pc:docMk/>
            <pc:sldMk cId="2765209453" sldId="708"/>
            <ac:spMk id="28" creationId="{796931D1-95F5-B985-95AB-6CFD73BAB51F}"/>
          </ac:spMkLst>
        </pc:spChg>
        <pc:spChg chg="del">
          <ac:chgData name="Longueira Ángel" userId="98b170fc-3060-491c-afc1-cd88fa0a9cd4" providerId="ADAL" clId="{65E0CCF0-62E7-4C15-A857-552D6885B3B8}" dt="2022-09-02T11:08:13.844" v="3014" actId="478"/>
          <ac:spMkLst>
            <pc:docMk/>
            <pc:sldMk cId="2765209453" sldId="708"/>
            <ac:spMk id="29" creationId="{42770439-22ED-3005-AA43-4037B4E2BEA7}"/>
          </ac:spMkLst>
        </pc:spChg>
        <pc:spChg chg="add mod">
          <ac:chgData name="Longueira Ángel" userId="98b170fc-3060-491c-afc1-cd88fa0a9cd4" providerId="ADAL" clId="{65E0CCF0-62E7-4C15-A857-552D6885B3B8}" dt="2022-09-07T08:50:26.721" v="5217" actId="12788"/>
          <ac:spMkLst>
            <pc:docMk/>
            <pc:sldMk cId="2765209453" sldId="708"/>
            <ac:spMk id="29" creationId="{F3FD57CC-ED06-03D3-8F65-BF2D6E3CC62F}"/>
          </ac:spMkLst>
        </pc:spChg>
        <pc:spChg chg="del">
          <ac:chgData name="Longueira Ángel" userId="98b170fc-3060-491c-afc1-cd88fa0a9cd4" providerId="ADAL" clId="{65E0CCF0-62E7-4C15-A857-552D6885B3B8}" dt="2022-09-02T11:08:14.840" v="3015" actId="478"/>
          <ac:spMkLst>
            <pc:docMk/>
            <pc:sldMk cId="2765209453" sldId="708"/>
            <ac:spMk id="30" creationId="{874F3B33-AFA6-C1EB-AB54-66982D1DB152}"/>
          </ac:spMkLst>
        </pc:spChg>
        <pc:spChg chg="del mod">
          <ac:chgData name="Longueira Ángel" userId="98b170fc-3060-491c-afc1-cd88fa0a9cd4" providerId="ADAL" clId="{65E0CCF0-62E7-4C15-A857-552D6885B3B8}" dt="2022-09-02T11:08:13.224" v="3013" actId="478"/>
          <ac:spMkLst>
            <pc:docMk/>
            <pc:sldMk cId="2765209453" sldId="708"/>
            <ac:spMk id="31" creationId="{890FB848-6C19-2998-6AB0-49AB8C9E076E}"/>
          </ac:spMkLst>
        </pc:spChg>
        <pc:spChg chg="add mod ord">
          <ac:chgData name="Longueira Ángel" userId="98b170fc-3060-491c-afc1-cd88fa0a9cd4" providerId="ADAL" clId="{65E0CCF0-62E7-4C15-A857-552D6885B3B8}" dt="2022-09-02T11:27:11.159" v="3177" actId="14100"/>
          <ac:spMkLst>
            <pc:docMk/>
            <pc:sldMk cId="2765209453" sldId="708"/>
            <ac:spMk id="40" creationId="{86C33A9D-00F3-C6A3-8157-D90A7DC77E4A}"/>
          </ac:spMkLst>
        </pc:spChg>
        <pc:spChg chg="add mod ord">
          <ac:chgData name="Longueira Ángel" userId="98b170fc-3060-491c-afc1-cd88fa0a9cd4" providerId="ADAL" clId="{65E0CCF0-62E7-4C15-A857-552D6885B3B8}" dt="2022-09-02T11:26:45.275" v="3173" actId="14100"/>
          <ac:spMkLst>
            <pc:docMk/>
            <pc:sldMk cId="2765209453" sldId="708"/>
            <ac:spMk id="41" creationId="{CE8A4D8C-73EA-B495-F39E-0F27C8FEE324}"/>
          </ac:spMkLst>
        </pc:spChg>
        <pc:spChg chg="add mod ord">
          <ac:chgData name="Longueira Ángel" userId="98b170fc-3060-491c-afc1-cd88fa0a9cd4" providerId="ADAL" clId="{65E0CCF0-62E7-4C15-A857-552D6885B3B8}" dt="2022-09-02T11:26:47.235" v="3174" actId="14100"/>
          <ac:spMkLst>
            <pc:docMk/>
            <pc:sldMk cId="2765209453" sldId="708"/>
            <ac:spMk id="42" creationId="{9FD16B0D-EB07-6113-FEC9-C4AED5D3FED8}"/>
          </ac:spMkLst>
        </pc:spChg>
        <pc:spChg chg="add del mod">
          <ac:chgData name="Longueira Ángel" userId="98b170fc-3060-491c-afc1-cd88fa0a9cd4" providerId="ADAL" clId="{65E0CCF0-62E7-4C15-A857-552D6885B3B8}" dt="2022-09-06T09:54:20.555" v="3349" actId="478"/>
          <ac:spMkLst>
            <pc:docMk/>
            <pc:sldMk cId="2765209453" sldId="708"/>
            <ac:spMk id="43" creationId="{C712DBC3-521D-FC61-9750-5C60359C677F}"/>
          </ac:spMkLst>
        </pc:spChg>
        <pc:spChg chg="add mod">
          <ac:chgData name="Longueira Ángel" userId="98b170fc-3060-491c-afc1-cd88fa0a9cd4" providerId="ADAL" clId="{65E0CCF0-62E7-4C15-A857-552D6885B3B8}" dt="2022-09-06T09:54:45.079" v="3361" actId="1076"/>
          <ac:spMkLst>
            <pc:docMk/>
            <pc:sldMk cId="2765209453" sldId="708"/>
            <ac:spMk id="44" creationId="{7C022FBC-4899-2FE6-5415-520992705584}"/>
          </ac:spMkLst>
        </pc:spChg>
        <pc:spChg chg="add del mod">
          <ac:chgData name="Longueira Ángel" userId="98b170fc-3060-491c-afc1-cd88fa0a9cd4" providerId="ADAL" clId="{65E0CCF0-62E7-4C15-A857-552D6885B3B8}" dt="2022-09-06T09:54:19.470" v="3348" actId="478"/>
          <ac:spMkLst>
            <pc:docMk/>
            <pc:sldMk cId="2765209453" sldId="708"/>
            <ac:spMk id="45" creationId="{F70BD97C-957B-ED52-F20E-65320A6ABF48}"/>
          </ac:spMkLst>
        </pc:spChg>
        <pc:spChg chg="mod">
          <ac:chgData name="Longueira Ángel" userId="98b170fc-3060-491c-afc1-cd88fa0a9cd4" providerId="ADAL" clId="{65E0CCF0-62E7-4C15-A857-552D6885B3B8}" dt="2022-09-02T11:25:29.836" v="3153" actId="1076"/>
          <ac:spMkLst>
            <pc:docMk/>
            <pc:sldMk cId="2765209453" sldId="708"/>
            <ac:spMk id="68" creationId="{999268AD-06AC-439B-92B0-54FD2CB08117}"/>
          </ac:spMkLst>
        </pc:spChg>
        <pc:spChg chg="del mod">
          <ac:chgData name="Longueira Ángel" userId="98b170fc-3060-491c-afc1-cd88fa0a9cd4" providerId="ADAL" clId="{65E0CCF0-62E7-4C15-A857-552D6885B3B8}" dt="2022-09-07T08:50:55.110" v="5219" actId="478"/>
          <ac:spMkLst>
            <pc:docMk/>
            <pc:sldMk cId="2765209453" sldId="708"/>
            <ac:spMk id="77" creationId="{6F58C30B-E279-726D-48E5-F49DA735FC28}"/>
          </ac:spMkLst>
        </pc:spChg>
        <pc:spChg chg="mod">
          <ac:chgData name="Longueira Ángel" userId="98b170fc-3060-491c-afc1-cd88fa0a9cd4" providerId="ADAL" clId="{65E0CCF0-62E7-4C15-A857-552D6885B3B8}" dt="2022-09-07T08:51:06.900" v="5230" actId="1035"/>
          <ac:spMkLst>
            <pc:docMk/>
            <pc:sldMk cId="2765209453" sldId="708"/>
            <ac:spMk id="78" creationId="{FD92185C-4D60-9EF4-0551-AC41666111CB}"/>
          </ac:spMkLst>
        </pc:spChg>
        <pc:spChg chg="mod">
          <ac:chgData name="Longueira Ángel" userId="98b170fc-3060-491c-afc1-cd88fa0a9cd4" providerId="ADAL" clId="{65E0CCF0-62E7-4C15-A857-552D6885B3B8}" dt="2022-09-07T08:51:06.900" v="5230" actId="1035"/>
          <ac:spMkLst>
            <pc:docMk/>
            <pc:sldMk cId="2765209453" sldId="708"/>
            <ac:spMk id="79" creationId="{881A397F-A6FE-2557-CBCE-DBFF624141E2}"/>
          </ac:spMkLst>
        </pc:spChg>
        <pc:spChg chg="del mod">
          <ac:chgData name="Longueira Ángel" userId="98b170fc-3060-491c-afc1-cd88fa0a9cd4" providerId="ADAL" clId="{65E0CCF0-62E7-4C15-A857-552D6885B3B8}" dt="2022-09-07T08:50:56.721" v="5220" actId="478"/>
          <ac:spMkLst>
            <pc:docMk/>
            <pc:sldMk cId="2765209453" sldId="708"/>
            <ac:spMk id="80" creationId="{C17AECC3-230E-2A0C-FA7B-B8657A37B576}"/>
          </ac:spMkLst>
        </pc:spChg>
        <pc:spChg chg="mod">
          <ac:chgData name="Longueira Ángel" userId="98b170fc-3060-491c-afc1-cd88fa0a9cd4" providerId="ADAL" clId="{65E0CCF0-62E7-4C15-A857-552D6885B3B8}" dt="2022-09-07T08:51:03.332" v="5228" actId="1036"/>
          <ac:spMkLst>
            <pc:docMk/>
            <pc:sldMk cId="2765209453" sldId="708"/>
            <ac:spMk id="82" creationId="{EF3A7407-DEDB-DCA2-DDD0-F9F09558CE4C}"/>
          </ac:spMkLst>
        </pc:spChg>
        <pc:spChg chg="mod">
          <ac:chgData name="Longueira Ángel" userId="98b170fc-3060-491c-afc1-cd88fa0a9cd4" providerId="ADAL" clId="{65E0CCF0-62E7-4C15-A857-552D6885B3B8}" dt="2022-09-07T08:51:03.332" v="5228" actId="1036"/>
          <ac:spMkLst>
            <pc:docMk/>
            <pc:sldMk cId="2765209453" sldId="708"/>
            <ac:spMk id="83" creationId="{455F0706-A1EE-5C85-0268-7AE735BF2880}"/>
          </ac:spMkLst>
        </pc:spChg>
        <pc:spChg chg="mod">
          <ac:chgData name="Longueira Ángel" userId="98b170fc-3060-491c-afc1-cd88fa0a9cd4" providerId="ADAL" clId="{65E0CCF0-62E7-4C15-A857-552D6885B3B8}" dt="2022-09-07T08:50:32.641" v="5218" actId="12788"/>
          <ac:spMkLst>
            <pc:docMk/>
            <pc:sldMk cId="2765209453" sldId="708"/>
            <ac:spMk id="84" creationId="{3DBC63C0-41A9-E3FB-5779-1E5D2166DBDD}"/>
          </ac:spMkLst>
        </pc:spChg>
        <pc:picChg chg="mod">
          <ac:chgData name="Longueira Ángel" userId="98b170fc-3060-491c-afc1-cd88fa0a9cd4" providerId="ADAL" clId="{65E0CCF0-62E7-4C15-A857-552D6885B3B8}" dt="2022-09-02T11:26:10.788" v="3161" actId="1076"/>
          <ac:picMkLst>
            <pc:docMk/>
            <pc:sldMk cId="2765209453" sldId="708"/>
            <ac:picMk id="4" creationId="{111C6CC8-17A5-BC2B-51FE-8993E18546A5}"/>
          </ac:picMkLst>
        </pc:picChg>
        <pc:picChg chg="mod">
          <ac:chgData name="Longueira Ángel" userId="98b170fc-3060-491c-afc1-cd88fa0a9cd4" providerId="ADAL" clId="{65E0CCF0-62E7-4C15-A857-552D6885B3B8}" dt="2022-09-02T11:26:10.788" v="3161" actId="1076"/>
          <ac:picMkLst>
            <pc:docMk/>
            <pc:sldMk cId="2765209453" sldId="708"/>
            <ac:picMk id="27" creationId="{EC2F188B-A77C-483E-7F5E-879507846FD4}"/>
          </ac:picMkLst>
        </pc:picChg>
        <pc:picChg chg="del mod">
          <ac:chgData name="Longueira Ángel" userId="98b170fc-3060-491c-afc1-cd88fa0a9cd4" providerId="ADAL" clId="{65E0CCF0-62E7-4C15-A857-552D6885B3B8}" dt="2022-09-02T11:20:53.982" v="3089" actId="478"/>
          <ac:picMkLst>
            <pc:docMk/>
            <pc:sldMk cId="2765209453" sldId="708"/>
            <ac:picMk id="32" creationId="{EFB090F9-572D-D1BD-CE37-DF1E60974CEC}"/>
          </ac:picMkLst>
        </pc:picChg>
        <pc:picChg chg="mod">
          <ac:chgData name="Longueira Ángel" userId="98b170fc-3060-491c-afc1-cd88fa0a9cd4" providerId="ADAL" clId="{65E0CCF0-62E7-4C15-A857-552D6885B3B8}" dt="2022-09-02T11:26:56.778" v="3175" actId="1076"/>
          <ac:picMkLst>
            <pc:docMk/>
            <pc:sldMk cId="2765209453" sldId="708"/>
            <ac:picMk id="33" creationId="{2BF705D1-37D9-7C0E-6E86-3EED4FDCA58D}"/>
          </ac:picMkLst>
        </pc:picChg>
        <pc:picChg chg="del">
          <ac:chgData name="Longueira Ángel" userId="98b170fc-3060-491c-afc1-cd88fa0a9cd4" providerId="ADAL" clId="{65E0CCF0-62E7-4C15-A857-552D6885B3B8}" dt="2022-09-02T11:08:11.400" v="3010" actId="478"/>
          <ac:picMkLst>
            <pc:docMk/>
            <pc:sldMk cId="2765209453" sldId="708"/>
            <ac:picMk id="34" creationId="{FF8D096B-3DD0-BED7-9549-B0C2C9495C31}"/>
          </ac:picMkLst>
        </pc:picChg>
        <pc:picChg chg="del">
          <ac:chgData name="Longueira Ángel" userId="98b170fc-3060-491c-afc1-cd88fa0a9cd4" providerId="ADAL" clId="{65E0CCF0-62E7-4C15-A857-552D6885B3B8}" dt="2022-09-02T11:08:12.056" v="3011" actId="478"/>
          <ac:picMkLst>
            <pc:docMk/>
            <pc:sldMk cId="2765209453" sldId="708"/>
            <ac:picMk id="35" creationId="{C6D4DD54-1660-3193-B98A-4C5EDA402F34}"/>
          </ac:picMkLst>
        </pc:picChg>
        <pc:picChg chg="mod">
          <ac:chgData name="Longueira Ángel" userId="98b170fc-3060-491c-afc1-cd88fa0a9cd4" providerId="ADAL" clId="{65E0CCF0-62E7-4C15-A857-552D6885B3B8}" dt="2022-09-02T11:26:59.683" v="3176" actId="1076"/>
          <ac:picMkLst>
            <pc:docMk/>
            <pc:sldMk cId="2765209453" sldId="708"/>
            <ac:picMk id="39" creationId="{F94CDCF7-8378-A324-B275-4C024F8C3E6D}"/>
          </ac:picMkLst>
        </pc:picChg>
        <pc:picChg chg="add del mod">
          <ac:chgData name="Longueira Ángel" userId="98b170fc-3060-491c-afc1-cd88fa0a9cd4" providerId="ADAL" clId="{65E0CCF0-62E7-4C15-A857-552D6885B3B8}" dt="2022-09-06T09:54:18.359" v="3347" actId="478"/>
          <ac:picMkLst>
            <pc:docMk/>
            <pc:sldMk cId="2765209453" sldId="708"/>
            <ac:picMk id="46" creationId="{0082D011-951B-69ED-A9CE-4C3980C01B05}"/>
          </ac:picMkLst>
        </pc:picChg>
        <pc:cxnChg chg="del mod">
          <ac:chgData name="Longueira Ángel" userId="98b170fc-3060-491c-afc1-cd88fa0a9cd4" providerId="ADAL" clId="{65E0CCF0-62E7-4C15-A857-552D6885B3B8}" dt="2022-09-02T11:07:58.889" v="3006" actId="478"/>
          <ac:cxnSpMkLst>
            <pc:docMk/>
            <pc:sldMk cId="2765209453" sldId="708"/>
            <ac:cxnSpMk id="12" creationId="{74BD07A1-0706-A248-D91C-9D0CABEA12C1}"/>
          </ac:cxnSpMkLst>
        </pc:cxnChg>
        <pc:cxnChg chg="del mod">
          <ac:chgData name="Longueira Ángel" userId="98b170fc-3060-491c-afc1-cd88fa0a9cd4" providerId="ADAL" clId="{65E0CCF0-62E7-4C15-A857-552D6885B3B8}" dt="2022-09-02T11:07:57.001" v="3003" actId="478"/>
          <ac:cxnSpMkLst>
            <pc:docMk/>
            <pc:sldMk cId="2765209453" sldId="708"/>
            <ac:cxnSpMk id="15" creationId="{DE84DE6B-EE8C-5AD1-BD98-AB113759E97F}"/>
          </ac:cxnSpMkLst>
        </pc:cxnChg>
        <pc:cxnChg chg="del mod">
          <ac:chgData name="Longueira Ángel" userId="98b170fc-3060-491c-afc1-cd88fa0a9cd4" providerId="ADAL" clId="{65E0CCF0-62E7-4C15-A857-552D6885B3B8}" dt="2022-09-02T11:09:43.910" v="3043" actId="478"/>
          <ac:cxnSpMkLst>
            <pc:docMk/>
            <pc:sldMk cId="2765209453" sldId="708"/>
            <ac:cxnSpMk id="18" creationId="{84B2FF7A-880E-146D-35C5-A4204AAC9BF8}"/>
          </ac:cxnSpMkLst>
        </pc:cxnChg>
        <pc:cxnChg chg="del mod">
          <ac:chgData name="Longueira Ángel" userId="98b170fc-3060-491c-afc1-cd88fa0a9cd4" providerId="ADAL" clId="{65E0CCF0-62E7-4C15-A857-552D6885B3B8}" dt="2022-09-02T11:09:45.958" v="3044" actId="478"/>
          <ac:cxnSpMkLst>
            <pc:docMk/>
            <pc:sldMk cId="2765209453" sldId="708"/>
            <ac:cxnSpMk id="19" creationId="{96BB21FD-741E-A719-2165-9744926E307B}"/>
          </ac:cxnSpMkLst>
        </pc:cxnChg>
        <pc:cxnChg chg="del mod">
          <ac:chgData name="Longueira Ángel" userId="98b170fc-3060-491c-afc1-cd88fa0a9cd4" providerId="ADAL" clId="{65E0CCF0-62E7-4C15-A857-552D6885B3B8}" dt="2022-09-02T11:07:57.689" v="3004" actId="478"/>
          <ac:cxnSpMkLst>
            <pc:docMk/>
            <pc:sldMk cId="2765209453" sldId="708"/>
            <ac:cxnSpMk id="36" creationId="{43F82A40-0158-E76E-7559-D316978B89E4}"/>
          </ac:cxnSpMkLst>
        </pc:cxnChg>
        <pc:cxnChg chg="del mod">
          <ac:chgData name="Longueira Ángel" userId="98b170fc-3060-491c-afc1-cd88fa0a9cd4" providerId="ADAL" clId="{65E0CCF0-62E7-4C15-A857-552D6885B3B8}" dt="2022-09-02T11:07:58.184" v="3005" actId="478"/>
          <ac:cxnSpMkLst>
            <pc:docMk/>
            <pc:sldMk cId="2765209453" sldId="708"/>
            <ac:cxnSpMk id="38" creationId="{50C84A44-D5FE-1B0C-3940-C5639EA31CA1}"/>
          </ac:cxnSpMkLst>
        </pc:cxnChg>
      </pc:sldChg>
      <pc:sldChg chg="addSp delSp modSp add mod">
        <pc:chgData name="Longueira Ángel" userId="98b170fc-3060-491c-afc1-cd88fa0a9cd4" providerId="ADAL" clId="{65E0CCF0-62E7-4C15-A857-552D6885B3B8}" dt="2022-09-06T14:52:19.410" v="4747" actId="1036"/>
        <pc:sldMkLst>
          <pc:docMk/>
          <pc:sldMk cId="2625749252" sldId="709"/>
        </pc:sldMkLst>
        <pc:spChg chg="add del mod topLvl">
          <ac:chgData name="Longueira Ángel" userId="98b170fc-3060-491c-afc1-cd88fa0a9cd4" providerId="ADAL" clId="{65E0CCF0-62E7-4C15-A857-552D6885B3B8}" dt="2022-09-06T13:37:39.884" v="3774" actId="478"/>
          <ac:spMkLst>
            <pc:docMk/>
            <pc:sldMk cId="2625749252" sldId="709"/>
            <ac:spMk id="52" creationId="{1C6E251F-6C2A-4DA3-AAE6-F46DB025F95F}"/>
          </ac:spMkLst>
        </pc:spChg>
        <pc:spChg chg="mod ord topLvl">
          <ac:chgData name="Longueira Ángel" userId="98b170fc-3060-491c-afc1-cd88fa0a9cd4" providerId="ADAL" clId="{65E0CCF0-62E7-4C15-A857-552D6885B3B8}" dt="2022-09-06T14:52:19.410" v="4747" actId="1036"/>
          <ac:spMkLst>
            <pc:docMk/>
            <pc:sldMk cId="2625749252" sldId="709"/>
            <ac:spMk id="52" creationId="{48C2C564-97E7-B59F-3F56-3F05C5F1B8D9}"/>
          </ac:spMkLst>
        </pc:spChg>
        <pc:spChg chg="del mod topLvl">
          <ac:chgData name="Longueira Ángel" userId="98b170fc-3060-491c-afc1-cd88fa0a9cd4" providerId="ADAL" clId="{65E0CCF0-62E7-4C15-A857-552D6885B3B8}" dt="2022-09-06T14:39:55.759" v="4656" actId="478"/>
          <ac:spMkLst>
            <pc:docMk/>
            <pc:sldMk cId="2625749252" sldId="709"/>
            <ac:spMk id="53" creationId="{6F0589C7-B51D-611C-CD53-63E4C8F05977}"/>
          </ac:spMkLst>
        </pc:spChg>
        <pc:spChg chg="del mod topLvl">
          <ac:chgData name="Longueira Ángel" userId="98b170fc-3060-491c-afc1-cd88fa0a9cd4" providerId="ADAL" clId="{65E0CCF0-62E7-4C15-A857-552D6885B3B8}" dt="2022-09-06T13:37:13.235" v="3768" actId="478"/>
          <ac:spMkLst>
            <pc:docMk/>
            <pc:sldMk cId="2625749252" sldId="709"/>
            <ac:spMk id="53" creationId="{C4D3F011-26A9-4B47-8FA3-33A701DA64B9}"/>
          </ac:spMkLst>
        </pc:spChg>
        <pc:spChg chg="del mod topLvl">
          <ac:chgData name="Longueira Ángel" userId="98b170fc-3060-491c-afc1-cd88fa0a9cd4" providerId="ADAL" clId="{65E0CCF0-62E7-4C15-A857-552D6885B3B8}" dt="2022-09-06T13:37:13.235" v="3768" actId="478"/>
          <ac:spMkLst>
            <pc:docMk/>
            <pc:sldMk cId="2625749252" sldId="709"/>
            <ac:spMk id="54" creationId="{7FDAF74F-2AD4-40E8-A4A9-0677EE4D6FA5}"/>
          </ac:spMkLst>
        </pc:spChg>
        <pc:spChg chg="del mod topLvl">
          <ac:chgData name="Longueira Ángel" userId="98b170fc-3060-491c-afc1-cd88fa0a9cd4" providerId="ADAL" clId="{65E0CCF0-62E7-4C15-A857-552D6885B3B8}" dt="2022-09-06T14:39:55.759" v="4656" actId="478"/>
          <ac:spMkLst>
            <pc:docMk/>
            <pc:sldMk cId="2625749252" sldId="709"/>
            <ac:spMk id="54" creationId="{AE12BB1E-7782-FC73-6E04-006E9B03D3EC}"/>
          </ac:spMkLst>
        </pc:spChg>
        <pc:spChg chg="del mod topLvl">
          <ac:chgData name="Longueira Ángel" userId="98b170fc-3060-491c-afc1-cd88fa0a9cd4" providerId="ADAL" clId="{65E0CCF0-62E7-4C15-A857-552D6885B3B8}" dt="2022-09-06T13:37:13.235" v="3768" actId="478"/>
          <ac:spMkLst>
            <pc:docMk/>
            <pc:sldMk cId="2625749252" sldId="709"/>
            <ac:spMk id="55" creationId="{1E58A4CB-E8F2-4B75-8E86-0540EA04A10D}"/>
          </ac:spMkLst>
        </pc:spChg>
        <pc:spChg chg="del mod topLvl">
          <ac:chgData name="Longueira Ángel" userId="98b170fc-3060-491c-afc1-cd88fa0a9cd4" providerId="ADAL" clId="{65E0CCF0-62E7-4C15-A857-552D6885B3B8}" dt="2022-09-06T14:39:55.759" v="4656" actId="478"/>
          <ac:spMkLst>
            <pc:docMk/>
            <pc:sldMk cId="2625749252" sldId="709"/>
            <ac:spMk id="55" creationId="{DA90AB67-66FF-5BCC-2BE9-26E0C4928CF5}"/>
          </ac:spMkLst>
        </pc:spChg>
        <pc:spChg chg="del mod topLvl">
          <ac:chgData name="Longueira Ángel" userId="98b170fc-3060-491c-afc1-cd88fa0a9cd4" providerId="ADAL" clId="{65E0CCF0-62E7-4C15-A857-552D6885B3B8}" dt="2022-09-06T13:37:13.235" v="3768" actId="478"/>
          <ac:spMkLst>
            <pc:docMk/>
            <pc:sldMk cId="2625749252" sldId="709"/>
            <ac:spMk id="56" creationId="{20C9F9C5-991A-4D6C-BE3A-E3CB510154F8}"/>
          </ac:spMkLst>
        </pc:spChg>
        <pc:spChg chg="del mod topLvl">
          <ac:chgData name="Longueira Ángel" userId="98b170fc-3060-491c-afc1-cd88fa0a9cd4" providerId="ADAL" clId="{65E0CCF0-62E7-4C15-A857-552D6885B3B8}" dt="2022-09-06T14:39:55.759" v="4656" actId="478"/>
          <ac:spMkLst>
            <pc:docMk/>
            <pc:sldMk cId="2625749252" sldId="709"/>
            <ac:spMk id="56" creationId="{D7F6566B-B681-B6B9-2733-09DDA86D5D50}"/>
          </ac:spMkLst>
        </pc:spChg>
        <pc:spChg chg="del mod topLvl">
          <ac:chgData name="Longueira Ángel" userId="98b170fc-3060-491c-afc1-cd88fa0a9cd4" providerId="ADAL" clId="{65E0CCF0-62E7-4C15-A857-552D6885B3B8}" dt="2022-09-06T14:39:55.759" v="4656" actId="478"/>
          <ac:spMkLst>
            <pc:docMk/>
            <pc:sldMk cId="2625749252" sldId="709"/>
            <ac:spMk id="57" creationId="{0285AD6F-451F-8AAF-82B4-9D2999325E47}"/>
          </ac:spMkLst>
        </pc:spChg>
        <pc:spChg chg="del mod topLvl">
          <ac:chgData name="Longueira Ángel" userId="98b170fc-3060-491c-afc1-cd88fa0a9cd4" providerId="ADAL" clId="{65E0CCF0-62E7-4C15-A857-552D6885B3B8}" dt="2022-09-06T13:37:13.235" v="3768" actId="478"/>
          <ac:spMkLst>
            <pc:docMk/>
            <pc:sldMk cId="2625749252" sldId="709"/>
            <ac:spMk id="57" creationId="{534C72BE-BDBA-416B-B1E3-7EBA7DEFCED9}"/>
          </ac:spMkLst>
        </pc:spChg>
        <pc:spChg chg="del mod topLvl">
          <ac:chgData name="Longueira Ángel" userId="98b170fc-3060-491c-afc1-cd88fa0a9cd4" providerId="ADAL" clId="{65E0CCF0-62E7-4C15-A857-552D6885B3B8}" dt="2022-09-06T13:37:13.235" v="3768" actId="478"/>
          <ac:spMkLst>
            <pc:docMk/>
            <pc:sldMk cId="2625749252" sldId="709"/>
            <ac:spMk id="58" creationId="{802A6A86-5CD2-4D33-BF23-0E0D0235D1F5}"/>
          </ac:spMkLst>
        </pc:spChg>
        <pc:spChg chg="add mod ord">
          <ac:chgData name="Longueira Ángel" userId="98b170fc-3060-491c-afc1-cd88fa0a9cd4" providerId="ADAL" clId="{65E0CCF0-62E7-4C15-A857-552D6885B3B8}" dt="2022-09-06T14:52:19.410" v="4747" actId="1036"/>
          <ac:spMkLst>
            <pc:docMk/>
            <pc:sldMk cId="2625749252" sldId="709"/>
            <ac:spMk id="58" creationId="{A5F4FBAC-1BB2-A5B0-2FFB-6EA8211448B3}"/>
          </ac:spMkLst>
        </pc:spChg>
        <pc:spChg chg="del mod topLvl">
          <ac:chgData name="Longueira Ángel" userId="98b170fc-3060-491c-afc1-cd88fa0a9cd4" providerId="ADAL" clId="{65E0CCF0-62E7-4C15-A857-552D6885B3B8}" dt="2022-09-06T13:37:13.235" v="3768" actId="478"/>
          <ac:spMkLst>
            <pc:docMk/>
            <pc:sldMk cId="2625749252" sldId="709"/>
            <ac:spMk id="59" creationId="{F1E6C77A-D9C6-4D5C-B491-DC5B4EC9363A}"/>
          </ac:spMkLst>
        </pc:spChg>
        <pc:spChg chg="del mod">
          <ac:chgData name="Longueira Ángel" userId="98b170fc-3060-491c-afc1-cd88fa0a9cd4" providerId="ADAL" clId="{65E0CCF0-62E7-4C15-A857-552D6885B3B8}" dt="2022-09-06T13:38:03.988" v="3782" actId="478"/>
          <ac:spMkLst>
            <pc:docMk/>
            <pc:sldMk cId="2625749252" sldId="709"/>
            <ac:spMk id="60" creationId="{5AFB69BD-F34A-427C-AB13-0270A7E1A06F}"/>
          </ac:spMkLst>
        </pc:spChg>
        <pc:spChg chg="mod">
          <ac:chgData name="Longueira Ángel" userId="98b170fc-3060-491c-afc1-cd88fa0a9cd4" providerId="ADAL" clId="{65E0CCF0-62E7-4C15-A857-552D6885B3B8}" dt="2022-09-06T14:52:19.410" v="4747" actId="1036"/>
          <ac:spMkLst>
            <pc:docMk/>
            <pc:sldMk cId="2625749252" sldId="709"/>
            <ac:spMk id="66" creationId="{CA0122AD-8596-4B67-9F8B-5F01053837FF}"/>
          </ac:spMkLst>
        </pc:spChg>
        <pc:spChg chg="add del mod">
          <ac:chgData name="Longueira Ángel" userId="98b170fc-3060-491c-afc1-cd88fa0a9cd4" providerId="ADAL" clId="{65E0CCF0-62E7-4C15-A857-552D6885B3B8}" dt="2022-09-06T14:52:19.410" v="4747" actId="1036"/>
          <ac:spMkLst>
            <pc:docMk/>
            <pc:sldMk cId="2625749252" sldId="709"/>
            <ac:spMk id="68" creationId="{EC61D2B3-2A64-4CA5-83DA-9222B62BB9D3}"/>
          </ac:spMkLst>
        </pc:spChg>
        <pc:spChg chg="mod">
          <ac:chgData name="Longueira Ángel" userId="98b170fc-3060-491c-afc1-cd88fa0a9cd4" providerId="ADAL" clId="{65E0CCF0-62E7-4C15-A857-552D6885B3B8}" dt="2022-09-06T14:52:19.410" v="4747" actId="1036"/>
          <ac:spMkLst>
            <pc:docMk/>
            <pc:sldMk cId="2625749252" sldId="709"/>
            <ac:spMk id="72" creationId="{2E347119-12D1-173E-FE04-4B96E6C9FECE}"/>
          </ac:spMkLst>
        </pc:spChg>
        <pc:spChg chg="del mod">
          <ac:chgData name="Longueira Ángel" userId="98b170fc-3060-491c-afc1-cd88fa0a9cd4" providerId="ADAL" clId="{65E0CCF0-62E7-4C15-A857-552D6885B3B8}" dt="2022-09-06T14:48:58.197" v="4707" actId="478"/>
          <ac:spMkLst>
            <pc:docMk/>
            <pc:sldMk cId="2625749252" sldId="709"/>
            <ac:spMk id="73" creationId="{D6DB3B1B-5482-40DF-668C-D1815C131930}"/>
          </ac:spMkLst>
        </pc:spChg>
        <pc:spChg chg="del mod">
          <ac:chgData name="Longueira Ángel" userId="98b170fc-3060-491c-afc1-cd88fa0a9cd4" providerId="ADAL" clId="{65E0CCF0-62E7-4C15-A857-552D6885B3B8}" dt="2022-09-06T14:48:55.825" v="4706" actId="478"/>
          <ac:spMkLst>
            <pc:docMk/>
            <pc:sldMk cId="2625749252" sldId="709"/>
            <ac:spMk id="74" creationId="{8272D0E1-D8A6-4253-ADB4-A7512AD95298}"/>
          </ac:spMkLst>
        </pc:spChg>
        <pc:spChg chg="del mod">
          <ac:chgData name="Longueira Ángel" userId="98b170fc-3060-491c-afc1-cd88fa0a9cd4" providerId="ADAL" clId="{65E0CCF0-62E7-4C15-A857-552D6885B3B8}" dt="2022-09-06T14:48:55.825" v="4706" actId="478"/>
          <ac:spMkLst>
            <pc:docMk/>
            <pc:sldMk cId="2625749252" sldId="709"/>
            <ac:spMk id="75" creationId="{2C16BC8E-8881-CB5F-AE7B-2F0217462271}"/>
          </ac:spMkLst>
        </pc:spChg>
        <pc:spChg chg="del">
          <ac:chgData name="Longueira Ángel" userId="98b170fc-3060-491c-afc1-cd88fa0a9cd4" providerId="ADAL" clId="{65E0CCF0-62E7-4C15-A857-552D6885B3B8}" dt="2022-09-06T14:38:56.610" v="4645" actId="478"/>
          <ac:spMkLst>
            <pc:docMk/>
            <pc:sldMk cId="2625749252" sldId="709"/>
            <ac:spMk id="76" creationId="{29BC7CE8-8C9E-BFB6-ECDD-DB78B032D54D}"/>
          </ac:spMkLst>
        </pc:spChg>
        <pc:spChg chg="add mod">
          <ac:chgData name="Longueira Ángel" userId="98b170fc-3060-491c-afc1-cd88fa0a9cd4" providerId="ADAL" clId="{65E0CCF0-62E7-4C15-A857-552D6885B3B8}" dt="2022-09-06T14:52:19.410" v="4747" actId="1036"/>
          <ac:spMkLst>
            <pc:docMk/>
            <pc:sldMk cId="2625749252" sldId="709"/>
            <ac:spMk id="78" creationId="{FAB44E38-DC7D-B509-26E6-73B6BA8DB09B}"/>
          </ac:spMkLst>
        </pc:spChg>
        <pc:spChg chg="add mod">
          <ac:chgData name="Longueira Ángel" userId="98b170fc-3060-491c-afc1-cd88fa0a9cd4" providerId="ADAL" clId="{65E0CCF0-62E7-4C15-A857-552D6885B3B8}" dt="2022-09-06T14:52:19.410" v="4747" actId="1036"/>
          <ac:spMkLst>
            <pc:docMk/>
            <pc:sldMk cId="2625749252" sldId="709"/>
            <ac:spMk id="79" creationId="{6BB7CB1A-AD4C-A0F6-B23C-DB3627B71F1B}"/>
          </ac:spMkLst>
        </pc:spChg>
        <pc:spChg chg="add mod">
          <ac:chgData name="Longueira Ángel" userId="98b170fc-3060-491c-afc1-cd88fa0a9cd4" providerId="ADAL" clId="{65E0CCF0-62E7-4C15-A857-552D6885B3B8}" dt="2022-09-06T14:52:19.410" v="4747" actId="1036"/>
          <ac:spMkLst>
            <pc:docMk/>
            <pc:sldMk cId="2625749252" sldId="709"/>
            <ac:spMk id="80" creationId="{96C8C1F0-39A0-B1C5-2845-CA7111974130}"/>
          </ac:spMkLst>
        </pc:spChg>
        <pc:spChg chg="add del mod">
          <ac:chgData name="Longueira Ángel" userId="98b170fc-3060-491c-afc1-cd88fa0a9cd4" providerId="ADAL" clId="{65E0CCF0-62E7-4C15-A857-552D6885B3B8}" dt="2022-09-06T14:23:43.952" v="4294"/>
          <ac:spMkLst>
            <pc:docMk/>
            <pc:sldMk cId="2625749252" sldId="709"/>
            <ac:spMk id="81" creationId="{4D29357D-BB53-975F-F975-DBB0A2F1C891}"/>
          </ac:spMkLst>
        </pc:spChg>
        <pc:grpChg chg="add del">
          <ac:chgData name="Longueira Ángel" userId="98b170fc-3060-491c-afc1-cd88fa0a9cd4" providerId="ADAL" clId="{65E0CCF0-62E7-4C15-A857-552D6885B3B8}" dt="2022-09-06T13:37:08.271" v="3766" actId="165"/>
          <ac:grpSpMkLst>
            <pc:docMk/>
            <pc:sldMk cId="2625749252" sldId="709"/>
            <ac:grpSpMk id="51" creationId="{62886B7E-EAE1-437B-B325-713193052F04}"/>
          </ac:grpSpMkLst>
        </pc:grpChg>
        <pc:grpChg chg="add del mod">
          <ac:chgData name="Longueira Ángel" userId="98b170fc-3060-491c-afc1-cd88fa0a9cd4" providerId="ADAL" clId="{65E0CCF0-62E7-4C15-A857-552D6885B3B8}" dt="2022-09-06T14:39:51.496" v="4654" actId="165"/>
          <ac:grpSpMkLst>
            <pc:docMk/>
            <pc:sldMk cId="2625749252" sldId="709"/>
            <ac:grpSpMk id="51" creationId="{A5C91551-6F69-35AF-57CB-D8EAEE9EA891}"/>
          </ac:grpSpMkLst>
        </pc:grpChg>
        <pc:grpChg chg="del">
          <ac:chgData name="Longueira Ángel" userId="98b170fc-3060-491c-afc1-cd88fa0a9cd4" providerId="ADAL" clId="{65E0CCF0-62E7-4C15-A857-552D6885B3B8}" dt="2022-09-06T14:41:16.438" v="4672" actId="478"/>
          <ac:grpSpMkLst>
            <pc:docMk/>
            <pc:sldMk cId="2625749252" sldId="709"/>
            <ac:grpSpMk id="61" creationId="{87D35F20-96B7-441C-99E4-9A27FE94BB5D}"/>
          </ac:grpSpMkLst>
        </pc:grpChg>
        <pc:grpChg chg="mod">
          <ac:chgData name="Longueira Ángel" userId="98b170fc-3060-491c-afc1-cd88fa0a9cd4" providerId="ADAL" clId="{65E0CCF0-62E7-4C15-A857-552D6885B3B8}" dt="2022-09-06T14:52:19.410" v="4747" actId="1036"/>
          <ac:grpSpMkLst>
            <pc:docMk/>
            <pc:sldMk cId="2625749252" sldId="709"/>
            <ac:grpSpMk id="62" creationId="{FCBC46A1-5550-472D-A6B7-23C718A27BC8}"/>
          </ac:grpSpMkLst>
        </pc:grpChg>
        <pc:grpChg chg="mod">
          <ac:chgData name="Longueira Ángel" userId="98b170fc-3060-491c-afc1-cd88fa0a9cd4" providerId="ADAL" clId="{65E0CCF0-62E7-4C15-A857-552D6885B3B8}" dt="2022-09-06T14:52:19.410" v="4747" actId="1036"/>
          <ac:grpSpMkLst>
            <pc:docMk/>
            <pc:sldMk cId="2625749252" sldId="709"/>
            <ac:grpSpMk id="63" creationId="{59785E65-F44E-4D3E-B869-67DEC51123DF}"/>
          </ac:grpSpMkLst>
        </pc:grpChg>
        <pc:picChg chg="add del mod">
          <ac:chgData name="Longueira Ángel" userId="98b170fc-3060-491c-afc1-cd88fa0a9cd4" providerId="ADAL" clId="{65E0CCF0-62E7-4C15-A857-552D6885B3B8}" dt="2022-09-06T13:30:32.603" v="3753" actId="478"/>
          <ac:picMkLst>
            <pc:docMk/>
            <pc:sldMk cId="2625749252" sldId="709"/>
            <ac:picMk id="5" creationId="{4D421312-AE29-B871-D9BB-2AFDE7DCA86F}"/>
          </ac:picMkLst>
        </pc:picChg>
        <pc:picChg chg="add mod">
          <ac:chgData name="Longueira Ángel" userId="98b170fc-3060-491c-afc1-cd88fa0a9cd4" providerId="ADAL" clId="{65E0CCF0-62E7-4C15-A857-552D6885B3B8}" dt="2022-09-06T14:52:19.410" v="4747" actId="1036"/>
          <ac:picMkLst>
            <pc:docMk/>
            <pc:sldMk cId="2625749252" sldId="709"/>
            <ac:picMk id="5" creationId="{97CE2DCB-1F81-8D9E-1CB6-FD820783074A}"/>
          </ac:picMkLst>
        </pc:picChg>
        <pc:picChg chg="add mod">
          <ac:chgData name="Longueira Ángel" userId="98b170fc-3060-491c-afc1-cd88fa0a9cd4" providerId="ADAL" clId="{65E0CCF0-62E7-4C15-A857-552D6885B3B8}" dt="2022-09-06T14:52:19.410" v="4747" actId="1036"/>
          <ac:picMkLst>
            <pc:docMk/>
            <pc:sldMk cId="2625749252" sldId="709"/>
            <ac:picMk id="7" creationId="{54AAF006-EB59-3C59-73EF-92EC9D79CDA0}"/>
          </ac:picMkLst>
        </pc:picChg>
        <pc:picChg chg="add mod">
          <ac:chgData name="Longueira Ángel" userId="98b170fc-3060-491c-afc1-cd88fa0a9cd4" providerId="ADAL" clId="{65E0CCF0-62E7-4C15-A857-552D6885B3B8}" dt="2022-09-06T14:52:19.410" v="4747" actId="1036"/>
          <ac:picMkLst>
            <pc:docMk/>
            <pc:sldMk cId="2625749252" sldId="709"/>
            <ac:picMk id="8" creationId="{ADEB1DBA-99FE-28B2-739E-802855CE88B4}"/>
          </ac:picMkLst>
        </pc:picChg>
        <pc:picChg chg="add del mod">
          <ac:chgData name="Longueira Ángel" userId="98b170fc-3060-491c-afc1-cd88fa0a9cd4" providerId="ADAL" clId="{65E0CCF0-62E7-4C15-A857-552D6885B3B8}" dt="2022-09-06T14:49:31.586" v="4712" actId="478"/>
          <ac:picMkLst>
            <pc:docMk/>
            <pc:sldMk cId="2625749252" sldId="709"/>
            <ac:picMk id="59" creationId="{7EA3A5AC-D7AD-9B96-568E-9CEE80FF9C29}"/>
          </ac:picMkLst>
        </pc:picChg>
        <pc:picChg chg="mod">
          <ac:chgData name="Longueira Ángel" userId="98b170fc-3060-491c-afc1-cd88fa0a9cd4" providerId="ADAL" clId="{65E0CCF0-62E7-4C15-A857-552D6885B3B8}" dt="2022-09-06T14:52:19.410" v="4747" actId="1036"/>
          <ac:picMkLst>
            <pc:docMk/>
            <pc:sldMk cId="2625749252" sldId="709"/>
            <ac:picMk id="70" creationId="{55513C5B-F8C8-40E2-8653-95C3D757672A}"/>
          </ac:picMkLst>
        </pc:picChg>
        <pc:cxnChg chg="del mod">
          <ac:chgData name="Longueira Ángel" userId="98b170fc-3060-491c-afc1-cd88fa0a9cd4" providerId="ADAL" clId="{65E0CCF0-62E7-4C15-A857-552D6885B3B8}" dt="2022-09-06T14:39:15.596" v="4648" actId="478"/>
          <ac:cxnSpMkLst>
            <pc:docMk/>
            <pc:sldMk cId="2625749252" sldId="709"/>
            <ac:cxnSpMk id="9" creationId="{4281C331-FBAB-4917-A1A2-84E8E14482E7}"/>
          </ac:cxnSpMkLst>
        </pc:cxnChg>
        <pc:cxnChg chg="del mod">
          <ac:chgData name="Longueira Ángel" userId="98b170fc-3060-491c-afc1-cd88fa0a9cd4" providerId="ADAL" clId="{65E0CCF0-62E7-4C15-A857-552D6885B3B8}" dt="2022-09-06T14:39:15.596" v="4648" actId="478"/>
          <ac:cxnSpMkLst>
            <pc:docMk/>
            <pc:sldMk cId="2625749252" sldId="709"/>
            <ac:cxnSpMk id="11" creationId="{C13A91B9-FF9D-4853-917A-91166789004C}"/>
          </ac:cxnSpMkLst>
        </pc:cxnChg>
        <pc:cxnChg chg="add mod">
          <ac:chgData name="Longueira Ángel" userId="98b170fc-3060-491c-afc1-cd88fa0a9cd4" providerId="ADAL" clId="{65E0CCF0-62E7-4C15-A857-552D6885B3B8}" dt="2022-09-06T14:52:19.410" v="4747" actId="1036"/>
          <ac:cxnSpMkLst>
            <pc:docMk/>
            <pc:sldMk cId="2625749252" sldId="709"/>
            <ac:cxnSpMk id="13" creationId="{A4722F24-5775-7455-EB06-9509B012DE25}"/>
          </ac:cxnSpMkLst>
        </pc:cxnChg>
        <pc:cxnChg chg="add mod">
          <ac:chgData name="Longueira Ángel" userId="98b170fc-3060-491c-afc1-cd88fa0a9cd4" providerId="ADAL" clId="{65E0CCF0-62E7-4C15-A857-552D6885B3B8}" dt="2022-09-06T14:52:19.410" v="4747" actId="1036"/>
          <ac:cxnSpMkLst>
            <pc:docMk/>
            <pc:sldMk cId="2625749252" sldId="709"/>
            <ac:cxnSpMk id="15" creationId="{6F47F3D6-D4CF-9156-2D9E-1C57A70BB56B}"/>
          </ac:cxnSpMkLst>
        </pc:cxnChg>
        <pc:cxnChg chg="add mod">
          <ac:chgData name="Longueira Ángel" userId="98b170fc-3060-491c-afc1-cd88fa0a9cd4" providerId="ADAL" clId="{65E0CCF0-62E7-4C15-A857-552D6885B3B8}" dt="2022-09-06T14:52:19.410" v="4747" actId="1036"/>
          <ac:cxnSpMkLst>
            <pc:docMk/>
            <pc:sldMk cId="2625749252" sldId="709"/>
            <ac:cxnSpMk id="18" creationId="{B599720F-B53D-5F44-FD9D-07053A320C49}"/>
          </ac:cxnSpMkLst>
        </pc:cxnChg>
        <pc:cxnChg chg="add mod">
          <ac:chgData name="Longueira Ángel" userId="98b170fc-3060-491c-afc1-cd88fa0a9cd4" providerId="ADAL" clId="{65E0CCF0-62E7-4C15-A857-552D6885B3B8}" dt="2022-09-06T14:52:19.410" v="4747" actId="1036"/>
          <ac:cxnSpMkLst>
            <pc:docMk/>
            <pc:sldMk cId="2625749252" sldId="709"/>
            <ac:cxnSpMk id="20" creationId="{5968B39D-2067-B7DF-0F2A-9E5D0F60CC4A}"/>
          </ac:cxnSpMkLst>
        </pc:cxnChg>
        <pc:cxnChg chg="add mod">
          <ac:chgData name="Longueira Ángel" userId="98b170fc-3060-491c-afc1-cd88fa0a9cd4" providerId="ADAL" clId="{65E0CCF0-62E7-4C15-A857-552D6885B3B8}" dt="2022-09-06T14:52:19.410" v="4747" actId="1036"/>
          <ac:cxnSpMkLst>
            <pc:docMk/>
            <pc:sldMk cId="2625749252" sldId="709"/>
            <ac:cxnSpMk id="22" creationId="{A313B6C2-4406-7D15-6C7D-0880C29E0983}"/>
          </ac:cxnSpMkLst>
        </pc:cxnChg>
        <pc:cxnChg chg="del mod">
          <ac:chgData name="Longueira Ángel" userId="98b170fc-3060-491c-afc1-cd88fa0a9cd4" providerId="ADAL" clId="{65E0CCF0-62E7-4C15-A857-552D6885B3B8}" dt="2022-09-06T14:39:15.596" v="4648" actId="478"/>
          <ac:cxnSpMkLst>
            <pc:docMk/>
            <pc:sldMk cId="2625749252" sldId="709"/>
            <ac:cxnSpMk id="67" creationId="{9880AB22-47D1-47CF-8D10-F7D0E3AEF1E5}"/>
          </ac:cxnSpMkLst>
        </pc:cxnChg>
        <pc:cxnChg chg="del mod">
          <ac:chgData name="Longueira Ángel" userId="98b170fc-3060-491c-afc1-cd88fa0a9cd4" providerId="ADAL" clId="{65E0CCF0-62E7-4C15-A857-552D6885B3B8}" dt="2022-09-06T14:39:15.596" v="4648" actId="478"/>
          <ac:cxnSpMkLst>
            <pc:docMk/>
            <pc:sldMk cId="2625749252" sldId="709"/>
            <ac:cxnSpMk id="69" creationId="{535420F6-C5FF-4593-822F-D657ED5DFC70}"/>
          </ac:cxnSpMkLst>
        </pc:cxnChg>
      </pc:sldChg>
      <pc:sldChg chg="addSp delSp modSp add del mod delAnim">
        <pc:chgData name="Longueira Ángel" userId="98b170fc-3060-491c-afc1-cd88fa0a9cd4" providerId="ADAL" clId="{65E0CCF0-62E7-4C15-A857-552D6885B3B8}" dt="2022-09-06T09:38:43.797" v="3278" actId="47"/>
        <pc:sldMkLst>
          <pc:docMk/>
          <pc:sldMk cId="2680567555" sldId="709"/>
        </pc:sldMkLst>
        <pc:spChg chg="add mod">
          <ac:chgData name="Longueira Ángel" userId="98b170fc-3060-491c-afc1-cd88fa0a9cd4" providerId="ADAL" clId="{65E0CCF0-62E7-4C15-A857-552D6885B3B8}" dt="2022-09-06T09:35:32.207" v="3240" actId="692"/>
          <ac:spMkLst>
            <pc:docMk/>
            <pc:sldMk cId="2680567555" sldId="709"/>
            <ac:spMk id="5" creationId="{4D515B62-9B16-79FA-4851-1E19830302BB}"/>
          </ac:spMkLst>
        </pc:spChg>
        <pc:spChg chg="del mod">
          <ac:chgData name="Longueira Ángel" userId="98b170fc-3060-491c-afc1-cd88fa0a9cd4" providerId="ADAL" clId="{65E0CCF0-62E7-4C15-A857-552D6885B3B8}" dt="2022-09-06T09:33:34.691" v="3215" actId="478"/>
          <ac:spMkLst>
            <pc:docMk/>
            <pc:sldMk cId="2680567555" sldId="709"/>
            <ac:spMk id="15" creationId="{36867661-BC26-C7F6-1850-F46D05AC8B26}"/>
          </ac:spMkLst>
        </pc:spChg>
        <pc:spChg chg="add mod">
          <ac:chgData name="Longueira Ángel" userId="98b170fc-3060-491c-afc1-cd88fa0a9cd4" providerId="ADAL" clId="{65E0CCF0-62E7-4C15-A857-552D6885B3B8}" dt="2022-09-06T09:35:24.626" v="3238" actId="692"/>
          <ac:spMkLst>
            <pc:docMk/>
            <pc:sldMk cId="2680567555" sldId="709"/>
            <ac:spMk id="20" creationId="{FFCD956C-C3DC-CCA8-E08C-65C0C3FD2CD8}"/>
          </ac:spMkLst>
        </pc:spChg>
        <pc:grpChg chg="add del mod">
          <ac:chgData name="Longueira Ángel" userId="98b170fc-3060-491c-afc1-cd88fa0a9cd4" providerId="ADAL" clId="{65E0CCF0-62E7-4C15-A857-552D6885B3B8}" dt="2022-09-06T09:35:36.537" v="3241" actId="21"/>
          <ac:grpSpMkLst>
            <pc:docMk/>
            <pc:sldMk cId="2680567555" sldId="709"/>
            <ac:grpSpMk id="7" creationId="{E7DB4F65-9781-5709-E2E4-A74E7096C0C5}"/>
          </ac:grpSpMkLst>
        </pc:grpChg>
        <pc:picChg chg="add mod">
          <ac:chgData name="Longueira Ángel" userId="98b170fc-3060-491c-afc1-cd88fa0a9cd4" providerId="ADAL" clId="{65E0CCF0-62E7-4C15-A857-552D6885B3B8}" dt="2022-09-06T09:35:06.345" v="3236" actId="164"/>
          <ac:picMkLst>
            <pc:docMk/>
            <pc:sldMk cId="2680567555" sldId="709"/>
            <ac:picMk id="4" creationId="{4FA2AC56-CEFA-3A8C-89E3-BC818CC5688F}"/>
          </ac:picMkLst>
        </pc:picChg>
        <pc:picChg chg="del">
          <ac:chgData name="Longueira Ángel" userId="98b170fc-3060-491c-afc1-cd88fa0a9cd4" providerId="ADAL" clId="{65E0CCF0-62E7-4C15-A857-552D6885B3B8}" dt="2022-09-06T09:33:20.595" v="3197" actId="478"/>
          <ac:picMkLst>
            <pc:docMk/>
            <pc:sldMk cId="2680567555" sldId="709"/>
            <ac:picMk id="6" creationId="{D83F981E-6C9D-B86B-D444-06DC16FC5E03}"/>
          </ac:picMkLst>
        </pc:picChg>
        <pc:picChg chg="del">
          <ac:chgData name="Longueira Ángel" userId="98b170fc-3060-491c-afc1-cd88fa0a9cd4" providerId="ADAL" clId="{65E0CCF0-62E7-4C15-A857-552D6885B3B8}" dt="2022-09-06T09:33:23.470" v="3198" actId="478"/>
          <ac:picMkLst>
            <pc:docMk/>
            <pc:sldMk cId="2680567555" sldId="709"/>
            <ac:picMk id="8" creationId="{2A378334-E2E7-9E09-9DC1-5D663E5E1EAB}"/>
          </ac:picMkLst>
        </pc:picChg>
        <pc:picChg chg="del mod">
          <ac:chgData name="Longueira Ángel" userId="98b170fc-3060-491c-afc1-cd88fa0a9cd4" providerId="ADAL" clId="{65E0CCF0-62E7-4C15-A857-552D6885B3B8}" dt="2022-09-06T09:33:18.081" v="3196" actId="478"/>
          <ac:picMkLst>
            <pc:docMk/>
            <pc:sldMk cId="2680567555" sldId="709"/>
            <ac:picMk id="10" creationId="{D741BF21-0A32-C588-C0C7-04E0E1461CE1}"/>
          </ac:picMkLst>
        </pc:picChg>
        <pc:picChg chg="del mod">
          <ac:chgData name="Longueira Ángel" userId="98b170fc-3060-491c-afc1-cd88fa0a9cd4" providerId="ADAL" clId="{65E0CCF0-62E7-4C15-A857-552D6885B3B8}" dt="2022-09-06T09:33:29.581" v="3213" actId="478"/>
          <ac:picMkLst>
            <pc:docMk/>
            <pc:sldMk cId="2680567555" sldId="709"/>
            <ac:picMk id="14" creationId="{C57AB58D-2747-5350-2742-08B9FBACBDB9}"/>
          </ac:picMkLst>
        </pc:picChg>
        <pc:picChg chg="del">
          <ac:chgData name="Longueira Ángel" userId="98b170fc-3060-491c-afc1-cd88fa0a9cd4" providerId="ADAL" clId="{65E0CCF0-62E7-4C15-A857-552D6885B3B8}" dt="2022-09-06T09:33:12.530" v="3194" actId="478"/>
          <ac:picMkLst>
            <pc:docMk/>
            <pc:sldMk cId="2680567555" sldId="709"/>
            <ac:picMk id="18" creationId="{76B3F3E8-56AB-EE44-BD9E-CFBC751E6A9D}"/>
          </ac:picMkLst>
        </pc:picChg>
      </pc:sldChg>
      <pc:sldChg chg="add mod ord modShow">
        <pc:chgData name="Longueira Ángel" userId="98b170fc-3060-491c-afc1-cd88fa0a9cd4" providerId="ADAL" clId="{65E0CCF0-62E7-4C15-A857-552D6885B3B8}" dt="2022-09-06T14:05:17.861" v="3914"/>
        <pc:sldMkLst>
          <pc:docMk/>
          <pc:sldMk cId="2445648016" sldId="710"/>
        </pc:sldMkLst>
      </pc:sldChg>
      <pc:sldChg chg="add del">
        <pc:chgData name="Longueira Ángel" userId="98b170fc-3060-491c-afc1-cd88fa0a9cd4" providerId="ADAL" clId="{65E0CCF0-62E7-4C15-A857-552D6885B3B8}" dt="2022-09-06T14:09:17.114" v="3961" actId="2890"/>
        <pc:sldMkLst>
          <pc:docMk/>
          <pc:sldMk cId="2683086892" sldId="711"/>
        </pc:sldMkLst>
      </pc:sldChg>
      <pc:sldChg chg="addSp delSp modSp add mod">
        <pc:chgData name="Longueira Ángel" userId="98b170fc-3060-491c-afc1-cd88fa0a9cd4" providerId="ADAL" clId="{65E0CCF0-62E7-4C15-A857-552D6885B3B8}" dt="2022-09-07T10:55:59.083" v="10913" actId="20577"/>
        <pc:sldMkLst>
          <pc:docMk/>
          <pc:sldMk cId="3495034251" sldId="711"/>
        </pc:sldMkLst>
        <pc:spChg chg="mod">
          <ac:chgData name="Longueira Ángel" userId="98b170fc-3060-491c-afc1-cd88fa0a9cd4" providerId="ADAL" clId="{65E0CCF0-62E7-4C15-A857-552D6885B3B8}" dt="2022-09-06T14:29:31.809" v="4438" actId="1076"/>
          <ac:spMkLst>
            <pc:docMk/>
            <pc:sldMk cId="3495034251" sldId="711"/>
            <ac:spMk id="12" creationId="{3251BE82-BFE3-4150-A2D1-A7E6EC707E82}"/>
          </ac:spMkLst>
        </pc:spChg>
        <pc:spChg chg="mod">
          <ac:chgData name="Longueira Ángel" userId="98b170fc-3060-491c-afc1-cd88fa0a9cd4" providerId="ADAL" clId="{65E0CCF0-62E7-4C15-A857-552D6885B3B8}" dt="2022-09-06T14:29:54.765" v="4450" actId="14100"/>
          <ac:spMkLst>
            <pc:docMk/>
            <pc:sldMk cId="3495034251" sldId="711"/>
            <ac:spMk id="19" creationId="{B5ED6932-BB0C-4768-9112-82BD8AE93D1B}"/>
          </ac:spMkLst>
        </pc:spChg>
        <pc:spChg chg="mod">
          <ac:chgData name="Longueira Ángel" userId="98b170fc-3060-491c-afc1-cd88fa0a9cd4" providerId="ADAL" clId="{65E0CCF0-62E7-4C15-A857-552D6885B3B8}" dt="2022-09-06T14:30:58.009" v="4537" actId="1076"/>
          <ac:spMkLst>
            <pc:docMk/>
            <pc:sldMk cId="3495034251" sldId="711"/>
            <ac:spMk id="24" creationId="{A6020728-A750-46EB-8B2B-A4933652D696}"/>
          </ac:spMkLst>
        </pc:spChg>
        <pc:spChg chg="mod">
          <ac:chgData name="Longueira Ángel" userId="98b170fc-3060-491c-afc1-cd88fa0a9cd4" providerId="ADAL" clId="{65E0CCF0-62E7-4C15-A857-552D6885B3B8}" dt="2022-09-06T14:29:55.187" v="4452" actId="14100"/>
          <ac:spMkLst>
            <pc:docMk/>
            <pc:sldMk cId="3495034251" sldId="711"/>
            <ac:spMk id="32" creationId="{28A871B9-77AF-4843-AFD3-8C4BDC27D92A}"/>
          </ac:spMkLst>
        </pc:spChg>
        <pc:spChg chg="del">
          <ac:chgData name="Longueira Ángel" userId="98b170fc-3060-491c-afc1-cd88fa0a9cd4" providerId="ADAL" clId="{65E0CCF0-62E7-4C15-A857-552D6885B3B8}" dt="2022-09-06T14:09:29.661" v="3963" actId="478"/>
          <ac:spMkLst>
            <pc:docMk/>
            <pc:sldMk cId="3495034251" sldId="711"/>
            <ac:spMk id="33" creationId="{CC250019-2F4A-574D-8A59-920D23B5588E}"/>
          </ac:spMkLst>
        </pc:spChg>
        <pc:spChg chg="mod">
          <ac:chgData name="Longueira Ángel" userId="98b170fc-3060-491c-afc1-cd88fa0a9cd4" providerId="ADAL" clId="{65E0CCF0-62E7-4C15-A857-552D6885B3B8}" dt="2022-09-06T14:27:03.742" v="4325" actId="1076"/>
          <ac:spMkLst>
            <pc:docMk/>
            <pc:sldMk cId="3495034251" sldId="711"/>
            <ac:spMk id="43" creationId="{CB472582-C186-19E6-6F0D-6B90345810F9}"/>
          </ac:spMkLst>
        </pc:spChg>
        <pc:spChg chg="mod">
          <ac:chgData name="Longueira Ángel" userId="98b170fc-3060-491c-afc1-cd88fa0a9cd4" providerId="ADAL" clId="{65E0CCF0-62E7-4C15-A857-552D6885B3B8}" dt="2022-09-06T14:27:03.742" v="4325" actId="1076"/>
          <ac:spMkLst>
            <pc:docMk/>
            <pc:sldMk cId="3495034251" sldId="711"/>
            <ac:spMk id="44" creationId="{6CB693C2-F074-CFA0-F770-66277CBEB123}"/>
          </ac:spMkLst>
        </pc:spChg>
        <pc:spChg chg="mod">
          <ac:chgData name="Longueira Ángel" userId="98b170fc-3060-491c-afc1-cd88fa0a9cd4" providerId="ADAL" clId="{65E0CCF0-62E7-4C15-A857-552D6885B3B8}" dt="2022-09-06T14:27:03.742" v="4325" actId="1076"/>
          <ac:spMkLst>
            <pc:docMk/>
            <pc:sldMk cId="3495034251" sldId="711"/>
            <ac:spMk id="45" creationId="{FEF58713-C3F0-9CA4-6B73-0665B36D447E}"/>
          </ac:spMkLst>
        </pc:spChg>
        <pc:spChg chg="mod">
          <ac:chgData name="Longueira Ángel" userId="98b170fc-3060-491c-afc1-cd88fa0a9cd4" providerId="ADAL" clId="{65E0CCF0-62E7-4C15-A857-552D6885B3B8}" dt="2022-09-06T14:27:03.742" v="4325" actId="1076"/>
          <ac:spMkLst>
            <pc:docMk/>
            <pc:sldMk cId="3495034251" sldId="711"/>
            <ac:spMk id="46" creationId="{349F4286-3229-2B74-DE2B-FA762F021967}"/>
          </ac:spMkLst>
        </pc:spChg>
        <pc:spChg chg="mod">
          <ac:chgData name="Longueira Ángel" userId="98b170fc-3060-491c-afc1-cd88fa0a9cd4" providerId="ADAL" clId="{65E0CCF0-62E7-4C15-A857-552D6885B3B8}" dt="2022-09-06T14:29:54.421" v="4448" actId="14100"/>
          <ac:spMkLst>
            <pc:docMk/>
            <pc:sldMk cId="3495034251" sldId="711"/>
            <ac:spMk id="48" creationId="{04D53714-0F77-F43E-8ADA-01169B3C2C25}"/>
          </ac:spMkLst>
        </pc:spChg>
        <pc:spChg chg="add mod">
          <ac:chgData name="Longueira Ángel" userId="98b170fc-3060-491c-afc1-cd88fa0a9cd4" providerId="ADAL" clId="{65E0CCF0-62E7-4C15-A857-552D6885B3B8}" dt="2022-09-06T14:30:48.895" v="4536" actId="2710"/>
          <ac:spMkLst>
            <pc:docMk/>
            <pc:sldMk cId="3495034251" sldId="711"/>
            <ac:spMk id="63" creationId="{BE8CAC99-08EC-F32E-28EB-0C2EE22D3010}"/>
          </ac:spMkLst>
        </pc:spChg>
        <pc:spChg chg="add mod">
          <ac:chgData name="Longueira Ángel" userId="98b170fc-3060-491c-afc1-cd88fa0a9cd4" providerId="ADAL" clId="{65E0CCF0-62E7-4C15-A857-552D6885B3B8}" dt="2022-09-06T14:30:48.895" v="4536" actId="2710"/>
          <ac:spMkLst>
            <pc:docMk/>
            <pc:sldMk cId="3495034251" sldId="711"/>
            <ac:spMk id="64" creationId="{EC5FD329-BC13-0DC6-8C5A-A5A67D971EFA}"/>
          </ac:spMkLst>
        </pc:spChg>
        <pc:spChg chg="add mod">
          <ac:chgData name="Longueira Ángel" userId="98b170fc-3060-491c-afc1-cd88fa0a9cd4" providerId="ADAL" clId="{65E0CCF0-62E7-4C15-A857-552D6885B3B8}" dt="2022-09-06T14:30:48.895" v="4536" actId="2710"/>
          <ac:spMkLst>
            <pc:docMk/>
            <pc:sldMk cId="3495034251" sldId="711"/>
            <ac:spMk id="65" creationId="{2C52196B-75CC-A146-EA52-494334AE804F}"/>
          </ac:spMkLst>
        </pc:spChg>
        <pc:spChg chg="add del mod">
          <ac:chgData name="Longueira Ángel" userId="98b170fc-3060-491c-afc1-cd88fa0a9cd4" providerId="ADAL" clId="{65E0CCF0-62E7-4C15-A857-552D6885B3B8}" dt="2022-09-06T14:29:21.474" v="4436" actId="478"/>
          <ac:spMkLst>
            <pc:docMk/>
            <pc:sldMk cId="3495034251" sldId="711"/>
            <ac:spMk id="66" creationId="{DD36AB5F-3701-E321-6964-FB12BE7AA01E}"/>
          </ac:spMkLst>
        </pc:spChg>
        <pc:spChg chg="mod">
          <ac:chgData name="Longueira Ángel" userId="98b170fc-3060-491c-afc1-cd88fa0a9cd4" providerId="ADAL" clId="{65E0CCF0-62E7-4C15-A857-552D6885B3B8}" dt="2022-09-07T10:55:59.083" v="10913" actId="20577"/>
          <ac:spMkLst>
            <pc:docMk/>
            <pc:sldMk cId="3495034251" sldId="711"/>
            <ac:spMk id="68" creationId="{999268AD-06AC-439B-92B0-54FD2CB08117}"/>
          </ac:spMkLst>
        </pc:spChg>
        <pc:grpChg chg="mod">
          <ac:chgData name="Longueira Ángel" userId="98b170fc-3060-491c-afc1-cd88fa0a9cd4" providerId="ADAL" clId="{65E0CCF0-62E7-4C15-A857-552D6885B3B8}" dt="2022-09-06T14:27:03.742" v="4325" actId="1076"/>
          <ac:grpSpMkLst>
            <pc:docMk/>
            <pc:sldMk cId="3495034251" sldId="711"/>
            <ac:grpSpMk id="2" creationId="{8FB7261B-187A-4814-D3CE-9698CD29B05C}"/>
          </ac:grpSpMkLst>
        </pc:grpChg>
        <pc:grpChg chg="mod">
          <ac:chgData name="Longueira Ángel" userId="98b170fc-3060-491c-afc1-cd88fa0a9cd4" providerId="ADAL" clId="{65E0CCF0-62E7-4C15-A857-552D6885B3B8}" dt="2022-09-06T14:27:03.742" v="4325" actId="1076"/>
          <ac:grpSpMkLst>
            <pc:docMk/>
            <pc:sldMk cId="3495034251" sldId="711"/>
            <ac:grpSpMk id="4" creationId="{1FEAAED2-7DD8-6D29-7C8B-FFDC1E95FD9D}"/>
          </ac:grpSpMkLst>
        </pc:grpChg>
        <pc:grpChg chg="mod">
          <ac:chgData name="Longueira Ángel" userId="98b170fc-3060-491c-afc1-cd88fa0a9cd4" providerId="ADAL" clId="{65E0CCF0-62E7-4C15-A857-552D6885B3B8}" dt="2022-09-06T14:27:03.742" v="4325" actId="1076"/>
          <ac:grpSpMkLst>
            <pc:docMk/>
            <pc:sldMk cId="3495034251" sldId="711"/>
            <ac:grpSpMk id="6" creationId="{E569DE1A-D68A-264A-82C4-120910C5ECFA}"/>
          </ac:grpSpMkLst>
        </pc:grpChg>
        <pc:grpChg chg="mod">
          <ac:chgData name="Longueira Ángel" userId="98b170fc-3060-491c-afc1-cd88fa0a9cd4" providerId="ADAL" clId="{65E0CCF0-62E7-4C15-A857-552D6885B3B8}" dt="2022-09-06T14:27:03.742" v="4325" actId="1076"/>
          <ac:grpSpMkLst>
            <pc:docMk/>
            <pc:sldMk cId="3495034251" sldId="711"/>
            <ac:grpSpMk id="7" creationId="{0B1DD5EE-6B90-8A28-C6F8-096CFA7EC565}"/>
          </ac:grpSpMkLst>
        </pc:grpChg>
        <pc:grpChg chg="mod">
          <ac:chgData name="Longueira Ángel" userId="98b170fc-3060-491c-afc1-cd88fa0a9cd4" providerId="ADAL" clId="{65E0CCF0-62E7-4C15-A857-552D6885B3B8}" dt="2022-09-06T14:27:03.742" v="4325" actId="1076"/>
          <ac:grpSpMkLst>
            <pc:docMk/>
            <pc:sldMk cId="3495034251" sldId="711"/>
            <ac:grpSpMk id="8" creationId="{0A2EF06B-45CA-0EC6-B474-5A4D225DBD4A}"/>
          </ac:grpSpMkLst>
        </pc:grpChg>
        <pc:cxnChg chg="add del mod">
          <ac:chgData name="Longueira Ángel" userId="98b170fc-3060-491c-afc1-cd88fa0a9cd4" providerId="ADAL" clId="{65E0CCF0-62E7-4C15-A857-552D6885B3B8}" dt="2022-09-06T14:24:21.874" v="4296" actId="11529"/>
          <ac:cxnSpMkLst>
            <pc:docMk/>
            <pc:sldMk cId="3495034251" sldId="711"/>
            <ac:cxnSpMk id="9" creationId="{0F780E2F-F237-8930-5CDD-8A9BCAE66A4A}"/>
          </ac:cxnSpMkLst>
        </pc:cxnChg>
        <pc:cxnChg chg="add mod ord">
          <ac:chgData name="Longueira Ángel" userId="98b170fc-3060-491c-afc1-cd88fa0a9cd4" providerId="ADAL" clId="{65E0CCF0-62E7-4C15-A857-552D6885B3B8}" dt="2022-09-06T14:27:03.742" v="4325" actId="1076"/>
          <ac:cxnSpMkLst>
            <pc:docMk/>
            <pc:sldMk cId="3495034251" sldId="711"/>
            <ac:cxnSpMk id="14" creationId="{EA90135D-0FEA-DBA8-F2C4-8DB18175FB97}"/>
          </ac:cxnSpMkLst>
        </pc:cxnChg>
        <pc:cxnChg chg="add mod ord">
          <ac:chgData name="Longueira Ángel" userId="98b170fc-3060-491c-afc1-cd88fa0a9cd4" providerId="ADAL" clId="{65E0CCF0-62E7-4C15-A857-552D6885B3B8}" dt="2022-09-06T14:27:03.742" v="4325" actId="1076"/>
          <ac:cxnSpMkLst>
            <pc:docMk/>
            <pc:sldMk cId="3495034251" sldId="711"/>
            <ac:cxnSpMk id="17" creationId="{CAE07E2E-EF0F-AD35-452A-F16BF463EEB6}"/>
          </ac:cxnSpMkLst>
        </pc:cxnChg>
        <pc:cxnChg chg="add mod ord">
          <ac:chgData name="Longueira Ángel" userId="98b170fc-3060-491c-afc1-cd88fa0a9cd4" providerId="ADAL" clId="{65E0CCF0-62E7-4C15-A857-552D6885B3B8}" dt="2022-09-06T14:27:03.742" v="4325" actId="1076"/>
          <ac:cxnSpMkLst>
            <pc:docMk/>
            <pc:sldMk cId="3495034251" sldId="711"/>
            <ac:cxnSpMk id="41" creationId="{6F228CEC-246E-6299-7244-158140957250}"/>
          </ac:cxnSpMkLst>
        </pc:cxnChg>
        <pc:cxnChg chg="add mod ord">
          <ac:chgData name="Longueira Ángel" userId="98b170fc-3060-491c-afc1-cd88fa0a9cd4" providerId="ADAL" clId="{65E0CCF0-62E7-4C15-A857-552D6885B3B8}" dt="2022-09-06T14:27:03.742" v="4325" actId="1076"/>
          <ac:cxnSpMkLst>
            <pc:docMk/>
            <pc:sldMk cId="3495034251" sldId="711"/>
            <ac:cxnSpMk id="42" creationId="{0D598DB2-EDEE-D998-8B1E-F53855C6250C}"/>
          </ac:cxnSpMkLst>
        </pc:cxnChg>
        <pc:cxnChg chg="add del mod">
          <ac:chgData name="Longueira Ángel" userId="98b170fc-3060-491c-afc1-cd88fa0a9cd4" providerId="ADAL" clId="{65E0CCF0-62E7-4C15-A857-552D6885B3B8}" dt="2022-09-06T14:25:42.354" v="4310" actId="478"/>
          <ac:cxnSpMkLst>
            <pc:docMk/>
            <pc:sldMk cId="3495034251" sldId="711"/>
            <ac:cxnSpMk id="55" creationId="{D03A47E0-2D6E-857D-F9F3-8CF6538AC8E4}"/>
          </ac:cxnSpMkLst>
        </pc:cxnChg>
        <pc:cxnChg chg="add del mod">
          <ac:chgData name="Longueira Ángel" userId="98b170fc-3060-491c-afc1-cd88fa0a9cd4" providerId="ADAL" clId="{65E0CCF0-62E7-4C15-A857-552D6885B3B8}" dt="2022-09-06T14:25:40.194" v="4308" actId="478"/>
          <ac:cxnSpMkLst>
            <pc:docMk/>
            <pc:sldMk cId="3495034251" sldId="711"/>
            <ac:cxnSpMk id="56" creationId="{A6447E9E-D14E-AE19-7F37-87E45E428F7B}"/>
          </ac:cxnSpMkLst>
        </pc:cxnChg>
        <pc:cxnChg chg="add del mod">
          <ac:chgData name="Longueira Ángel" userId="98b170fc-3060-491c-afc1-cd88fa0a9cd4" providerId="ADAL" clId="{65E0CCF0-62E7-4C15-A857-552D6885B3B8}" dt="2022-09-06T14:25:42.861" v="4311" actId="478"/>
          <ac:cxnSpMkLst>
            <pc:docMk/>
            <pc:sldMk cId="3495034251" sldId="711"/>
            <ac:cxnSpMk id="57" creationId="{3A5FC72A-34B0-5CEA-E489-51AB2C56738B}"/>
          </ac:cxnSpMkLst>
        </pc:cxnChg>
        <pc:cxnChg chg="add del mod">
          <ac:chgData name="Longueira Ángel" userId="98b170fc-3060-491c-afc1-cd88fa0a9cd4" providerId="ADAL" clId="{65E0CCF0-62E7-4C15-A857-552D6885B3B8}" dt="2022-09-06T14:25:41.041" v="4309" actId="478"/>
          <ac:cxnSpMkLst>
            <pc:docMk/>
            <pc:sldMk cId="3495034251" sldId="711"/>
            <ac:cxnSpMk id="58" creationId="{AD012725-8257-7BF2-8724-66EC55F3FC28}"/>
          </ac:cxnSpMkLst>
        </pc:cxnChg>
        <pc:cxnChg chg="add mod ord">
          <ac:chgData name="Longueira Ángel" userId="98b170fc-3060-491c-afc1-cd88fa0a9cd4" providerId="ADAL" clId="{65E0CCF0-62E7-4C15-A857-552D6885B3B8}" dt="2022-09-06T14:27:03.742" v="4325" actId="1076"/>
          <ac:cxnSpMkLst>
            <pc:docMk/>
            <pc:sldMk cId="3495034251" sldId="711"/>
            <ac:cxnSpMk id="59" creationId="{9BA85360-4138-7677-0DF9-4FB77C8C2431}"/>
          </ac:cxnSpMkLst>
        </pc:cxnChg>
        <pc:cxnChg chg="add mod ord">
          <ac:chgData name="Longueira Ángel" userId="98b170fc-3060-491c-afc1-cd88fa0a9cd4" providerId="ADAL" clId="{65E0CCF0-62E7-4C15-A857-552D6885B3B8}" dt="2022-09-06T14:27:03.742" v="4325" actId="1076"/>
          <ac:cxnSpMkLst>
            <pc:docMk/>
            <pc:sldMk cId="3495034251" sldId="711"/>
            <ac:cxnSpMk id="60" creationId="{DC17F073-2473-4E99-29FE-80F859CBBA73}"/>
          </ac:cxnSpMkLst>
        </pc:cxnChg>
        <pc:cxnChg chg="add del mod ord">
          <ac:chgData name="Longueira Ángel" userId="98b170fc-3060-491c-afc1-cd88fa0a9cd4" providerId="ADAL" clId="{65E0CCF0-62E7-4C15-A857-552D6885B3B8}" dt="2022-09-06T14:29:22.090" v="4437" actId="478"/>
          <ac:cxnSpMkLst>
            <pc:docMk/>
            <pc:sldMk cId="3495034251" sldId="711"/>
            <ac:cxnSpMk id="61" creationId="{791D192F-0F1B-F1A2-8E4E-BD8A04558168}"/>
          </ac:cxnSpMkLst>
        </pc:cxnChg>
        <pc:cxnChg chg="add del mod ord">
          <ac:chgData name="Longueira Ángel" userId="98b170fc-3060-491c-afc1-cd88fa0a9cd4" providerId="ADAL" clId="{65E0CCF0-62E7-4C15-A857-552D6885B3B8}" dt="2022-09-06T14:29:21.474" v="4436" actId="478"/>
          <ac:cxnSpMkLst>
            <pc:docMk/>
            <pc:sldMk cId="3495034251" sldId="711"/>
            <ac:cxnSpMk id="62" creationId="{2821EA7B-AD8F-2E81-F577-7C447D587B1C}"/>
          </ac:cxnSpMkLst>
        </pc:cxnChg>
      </pc:sldChg>
      <pc:sldChg chg="delSp modSp add mod modShow">
        <pc:chgData name="Longueira Ángel" userId="98b170fc-3060-491c-afc1-cd88fa0a9cd4" providerId="ADAL" clId="{65E0CCF0-62E7-4C15-A857-552D6885B3B8}" dt="2022-09-07T10:56:56.082" v="10939"/>
        <pc:sldMkLst>
          <pc:docMk/>
          <pc:sldMk cId="2267696990" sldId="712"/>
        </pc:sldMkLst>
        <pc:spChg chg="mod">
          <ac:chgData name="Longueira Ángel" userId="98b170fc-3060-491c-afc1-cd88fa0a9cd4" providerId="ADAL" clId="{65E0CCF0-62E7-4C15-A857-552D6885B3B8}" dt="2022-09-06T14:32:47.551" v="4549" actId="207"/>
          <ac:spMkLst>
            <pc:docMk/>
            <pc:sldMk cId="2267696990" sldId="712"/>
            <ac:spMk id="10" creationId="{53414787-AAC3-4159-A1C3-BC4BC5796053}"/>
          </ac:spMkLst>
        </pc:spChg>
        <pc:spChg chg="mod">
          <ac:chgData name="Longueira Ángel" userId="98b170fc-3060-491c-afc1-cd88fa0a9cd4" providerId="ADAL" clId="{65E0CCF0-62E7-4C15-A857-552D6885B3B8}" dt="2022-09-06T14:32:57.331" v="4550" actId="207"/>
          <ac:spMkLst>
            <pc:docMk/>
            <pc:sldMk cId="2267696990" sldId="712"/>
            <ac:spMk id="12" creationId="{3251BE82-BFE3-4150-A2D1-A7E6EC707E82}"/>
          </ac:spMkLst>
        </pc:spChg>
        <pc:spChg chg="mod topLvl">
          <ac:chgData name="Longueira Ángel" userId="98b170fc-3060-491c-afc1-cd88fa0a9cd4" providerId="ADAL" clId="{65E0CCF0-62E7-4C15-A857-552D6885B3B8}" dt="2022-09-06T14:33:43.761" v="4557" actId="165"/>
          <ac:spMkLst>
            <pc:docMk/>
            <pc:sldMk cId="2267696990" sldId="712"/>
            <ac:spMk id="18" creationId="{15D74E21-ABAE-4CCD-9ACD-115C1A3E58AB}"/>
          </ac:spMkLst>
        </pc:spChg>
        <pc:spChg chg="mod">
          <ac:chgData name="Longueira Ángel" userId="98b170fc-3060-491c-afc1-cd88fa0a9cd4" providerId="ADAL" clId="{65E0CCF0-62E7-4C15-A857-552D6885B3B8}" dt="2022-09-06T14:32:57.331" v="4550" actId="207"/>
          <ac:spMkLst>
            <pc:docMk/>
            <pc:sldMk cId="2267696990" sldId="712"/>
            <ac:spMk id="19" creationId="{B5ED6932-BB0C-4768-9112-82BD8AE93D1B}"/>
          </ac:spMkLst>
        </pc:spChg>
        <pc:spChg chg="mod">
          <ac:chgData name="Longueira Ángel" userId="98b170fc-3060-491c-afc1-cd88fa0a9cd4" providerId="ADAL" clId="{65E0CCF0-62E7-4C15-A857-552D6885B3B8}" dt="2022-09-06T14:32:31.704" v="4545" actId="207"/>
          <ac:spMkLst>
            <pc:docMk/>
            <pc:sldMk cId="2267696990" sldId="712"/>
            <ac:spMk id="22" creationId="{B0290ABE-7AA6-4FC3-A721-8873D241E7F3}"/>
          </ac:spMkLst>
        </pc:spChg>
        <pc:spChg chg="mod">
          <ac:chgData name="Longueira Ángel" userId="98b170fc-3060-491c-afc1-cd88fa0a9cd4" providerId="ADAL" clId="{65E0CCF0-62E7-4C15-A857-552D6885B3B8}" dt="2022-09-06T14:32:57.331" v="4550" actId="207"/>
          <ac:spMkLst>
            <pc:docMk/>
            <pc:sldMk cId="2267696990" sldId="712"/>
            <ac:spMk id="24" creationId="{A6020728-A750-46EB-8B2B-A4933652D696}"/>
          </ac:spMkLst>
        </pc:spChg>
        <pc:spChg chg="mod">
          <ac:chgData name="Longueira Ángel" userId="98b170fc-3060-491c-afc1-cd88fa0a9cd4" providerId="ADAL" clId="{65E0CCF0-62E7-4C15-A857-552D6885B3B8}" dt="2022-09-06T14:32:35.569" v="4546" actId="207"/>
          <ac:spMkLst>
            <pc:docMk/>
            <pc:sldMk cId="2267696990" sldId="712"/>
            <ac:spMk id="31" creationId="{85702136-B1DE-4CB0-81EA-0B763E9AD48C}"/>
          </ac:spMkLst>
        </pc:spChg>
        <pc:spChg chg="mod">
          <ac:chgData name="Longueira Ángel" userId="98b170fc-3060-491c-afc1-cd88fa0a9cd4" providerId="ADAL" clId="{65E0CCF0-62E7-4C15-A857-552D6885B3B8}" dt="2022-09-06T14:32:57.331" v="4550" actId="207"/>
          <ac:spMkLst>
            <pc:docMk/>
            <pc:sldMk cId="2267696990" sldId="712"/>
            <ac:spMk id="32" creationId="{28A871B9-77AF-4843-AFD3-8C4BDC27D92A}"/>
          </ac:spMkLst>
        </pc:spChg>
        <pc:spChg chg="mod">
          <ac:chgData name="Longueira Ángel" userId="98b170fc-3060-491c-afc1-cd88fa0a9cd4" providerId="ADAL" clId="{65E0CCF0-62E7-4C15-A857-552D6885B3B8}" dt="2022-09-06T14:32:43.777" v="4548" actId="207"/>
          <ac:spMkLst>
            <pc:docMk/>
            <pc:sldMk cId="2267696990" sldId="712"/>
            <ac:spMk id="37" creationId="{7EB9B682-D2F2-A0C2-42CA-B1E6FDA85CD1}"/>
          </ac:spMkLst>
        </pc:spChg>
        <pc:spChg chg="mod">
          <ac:chgData name="Longueira Ángel" userId="98b170fc-3060-491c-afc1-cd88fa0a9cd4" providerId="ADAL" clId="{65E0CCF0-62E7-4C15-A857-552D6885B3B8}" dt="2022-09-06T14:33:53.021" v="4560" actId="207"/>
          <ac:spMkLst>
            <pc:docMk/>
            <pc:sldMk cId="2267696990" sldId="712"/>
            <ac:spMk id="39" creationId="{47ABC1EC-5999-BDC4-7640-18D71E7FCFE5}"/>
          </ac:spMkLst>
        </pc:spChg>
        <pc:spChg chg="mod">
          <ac:chgData name="Longueira Ángel" userId="98b170fc-3060-491c-afc1-cd88fa0a9cd4" providerId="ADAL" clId="{65E0CCF0-62E7-4C15-A857-552D6885B3B8}" dt="2022-09-06T14:32:57.331" v="4550" actId="207"/>
          <ac:spMkLst>
            <pc:docMk/>
            <pc:sldMk cId="2267696990" sldId="712"/>
            <ac:spMk id="48" creationId="{04D53714-0F77-F43E-8ADA-01169B3C2C25}"/>
          </ac:spMkLst>
        </pc:spChg>
        <pc:spChg chg="mod">
          <ac:chgData name="Longueira Ángel" userId="98b170fc-3060-491c-afc1-cd88fa0a9cd4" providerId="ADAL" clId="{65E0CCF0-62E7-4C15-A857-552D6885B3B8}" dt="2022-09-06T14:33:47.897" v="4558" actId="207"/>
          <ac:spMkLst>
            <pc:docMk/>
            <pc:sldMk cId="2267696990" sldId="712"/>
            <ac:spMk id="49" creationId="{F4DD66FA-297F-450F-A50E-4700F800F190}"/>
          </ac:spMkLst>
        </pc:spChg>
        <pc:spChg chg="mod">
          <ac:chgData name="Longueira Ángel" userId="98b170fc-3060-491c-afc1-cd88fa0a9cd4" providerId="ADAL" clId="{65E0CCF0-62E7-4C15-A857-552D6885B3B8}" dt="2022-09-06T14:33:47.897" v="4558" actId="207"/>
          <ac:spMkLst>
            <pc:docMk/>
            <pc:sldMk cId="2267696990" sldId="712"/>
            <ac:spMk id="50" creationId="{A6EEC395-B3C4-479E-A532-29BF3A0331FD}"/>
          </ac:spMkLst>
        </pc:spChg>
        <pc:spChg chg="mod">
          <ac:chgData name="Longueira Ángel" userId="98b170fc-3060-491c-afc1-cd88fa0a9cd4" providerId="ADAL" clId="{65E0CCF0-62E7-4C15-A857-552D6885B3B8}" dt="2022-09-06T14:33:47.897" v="4558" actId="207"/>
          <ac:spMkLst>
            <pc:docMk/>
            <pc:sldMk cId="2267696990" sldId="712"/>
            <ac:spMk id="51" creationId="{FC6038F8-EDB0-49CB-A130-3B547FF2D031}"/>
          </ac:spMkLst>
        </pc:spChg>
        <pc:spChg chg="mod">
          <ac:chgData name="Longueira Ángel" userId="98b170fc-3060-491c-afc1-cd88fa0a9cd4" providerId="ADAL" clId="{65E0CCF0-62E7-4C15-A857-552D6885B3B8}" dt="2022-09-06T14:33:47.897" v="4558" actId="207"/>
          <ac:spMkLst>
            <pc:docMk/>
            <pc:sldMk cId="2267696990" sldId="712"/>
            <ac:spMk id="52" creationId="{7C8AF633-651E-4AA3-A0F1-A77771099188}"/>
          </ac:spMkLst>
        </pc:spChg>
        <pc:spChg chg="mod">
          <ac:chgData name="Longueira Ángel" userId="98b170fc-3060-491c-afc1-cd88fa0a9cd4" providerId="ADAL" clId="{65E0CCF0-62E7-4C15-A857-552D6885B3B8}" dt="2022-09-06T14:33:47.897" v="4558" actId="207"/>
          <ac:spMkLst>
            <pc:docMk/>
            <pc:sldMk cId="2267696990" sldId="712"/>
            <ac:spMk id="53" creationId="{4DE54ED7-416D-4BF1-AC9F-3814ED956264}"/>
          </ac:spMkLst>
        </pc:spChg>
        <pc:spChg chg="mod">
          <ac:chgData name="Longueira Ángel" userId="98b170fc-3060-491c-afc1-cd88fa0a9cd4" providerId="ADAL" clId="{65E0CCF0-62E7-4C15-A857-552D6885B3B8}" dt="2022-09-06T14:32:57.331" v="4550" actId="207"/>
          <ac:spMkLst>
            <pc:docMk/>
            <pc:sldMk cId="2267696990" sldId="712"/>
            <ac:spMk id="63" creationId="{BE8CAC99-08EC-F32E-28EB-0C2EE22D3010}"/>
          </ac:spMkLst>
        </pc:spChg>
        <pc:spChg chg="mod">
          <ac:chgData name="Longueira Ángel" userId="98b170fc-3060-491c-afc1-cd88fa0a9cd4" providerId="ADAL" clId="{65E0CCF0-62E7-4C15-A857-552D6885B3B8}" dt="2022-09-06T14:32:57.331" v="4550" actId="207"/>
          <ac:spMkLst>
            <pc:docMk/>
            <pc:sldMk cId="2267696990" sldId="712"/>
            <ac:spMk id="64" creationId="{EC5FD329-BC13-0DC6-8C5A-A5A67D971EFA}"/>
          </ac:spMkLst>
        </pc:spChg>
        <pc:spChg chg="mod">
          <ac:chgData name="Longueira Ángel" userId="98b170fc-3060-491c-afc1-cd88fa0a9cd4" providerId="ADAL" clId="{65E0CCF0-62E7-4C15-A857-552D6885B3B8}" dt="2022-09-06T14:32:57.331" v="4550" actId="207"/>
          <ac:spMkLst>
            <pc:docMk/>
            <pc:sldMk cId="2267696990" sldId="712"/>
            <ac:spMk id="65" creationId="{2C52196B-75CC-A146-EA52-494334AE804F}"/>
          </ac:spMkLst>
        </pc:spChg>
        <pc:spChg chg="mod">
          <ac:chgData name="Longueira Ángel" userId="98b170fc-3060-491c-afc1-cd88fa0a9cd4" providerId="ADAL" clId="{65E0CCF0-62E7-4C15-A857-552D6885B3B8}" dt="2022-09-07T10:56:56.082" v="10939"/>
          <ac:spMkLst>
            <pc:docMk/>
            <pc:sldMk cId="2267696990" sldId="712"/>
            <ac:spMk id="68" creationId="{999268AD-06AC-439B-92B0-54FD2CB08117}"/>
          </ac:spMkLst>
        </pc:spChg>
        <pc:grpChg chg="del">
          <ac:chgData name="Longueira Ángel" userId="98b170fc-3060-491c-afc1-cd88fa0a9cd4" providerId="ADAL" clId="{65E0CCF0-62E7-4C15-A857-552D6885B3B8}" dt="2022-09-06T14:33:43.761" v="4557" actId="165"/>
          <ac:grpSpMkLst>
            <pc:docMk/>
            <pc:sldMk cId="2267696990" sldId="712"/>
            <ac:grpSpMk id="8" creationId="{0A2EF06B-45CA-0EC6-B474-5A4D225DBD4A}"/>
          </ac:grpSpMkLst>
        </pc:grpChg>
        <pc:grpChg chg="mod topLvl">
          <ac:chgData name="Longueira Ángel" userId="98b170fc-3060-491c-afc1-cd88fa0a9cd4" providerId="ADAL" clId="{65E0CCF0-62E7-4C15-A857-552D6885B3B8}" dt="2022-09-06T14:33:47.897" v="4558" actId="207"/>
          <ac:grpSpMkLst>
            <pc:docMk/>
            <pc:sldMk cId="2267696990" sldId="712"/>
            <ac:grpSpMk id="47" creationId="{C80FFE47-4F5A-4395-ABB4-A275C719F6B1}"/>
          </ac:grpSpMkLst>
        </pc:grpChg>
        <pc:picChg chg="mod">
          <ac:chgData name="Longueira Ángel" userId="98b170fc-3060-491c-afc1-cd88fa0a9cd4" providerId="ADAL" clId="{65E0CCF0-62E7-4C15-A857-552D6885B3B8}" dt="2022-09-06T14:33:57.353" v="4561" actId="207"/>
          <ac:picMkLst>
            <pc:docMk/>
            <pc:sldMk cId="2267696990" sldId="712"/>
            <ac:picMk id="11" creationId="{75C92BA1-DE39-4E16-98DD-B29127FE35E2}"/>
          </ac:picMkLst>
        </pc:picChg>
        <pc:picChg chg="mod">
          <ac:chgData name="Longueira Ángel" userId="98b170fc-3060-491c-afc1-cd88fa0a9cd4" providerId="ADAL" clId="{65E0CCF0-62E7-4C15-A857-552D6885B3B8}" dt="2022-09-06T14:33:30.466" v="4556" actId="207"/>
          <ac:picMkLst>
            <pc:docMk/>
            <pc:sldMk cId="2267696990" sldId="712"/>
            <ac:picMk id="34" creationId="{407D3901-5085-4597-BDF3-99DE5C6AD532}"/>
          </ac:picMkLst>
        </pc:picChg>
        <pc:picChg chg="mod">
          <ac:chgData name="Longueira Ángel" userId="98b170fc-3060-491c-afc1-cd88fa0a9cd4" providerId="ADAL" clId="{65E0CCF0-62E7-4C15-A857-552D6885B3B8}" dt="2022-09-06T14:33:24.090" v="4555" actId="207"/>
          <ac:picMkLst>
            <pc:docMk/>
            <pc:sldMk cId="2267696990" sldId="712"/>
            <ac:picMk id="54" creationId="{00E23177-DE41-4721-9AD1-E969BFADF91C}"/>
          </ac:picMkLst>
        </pc:picChg>
        <pc:cxnChg chg="mod">
          <ac:chgData name="Longueira Ángel" userId="98b170fc-3060-491c-afc1-cd88fa0a9cd4" providerId="ADAL" clId="{65E0CCF0-62E7-4C15-A857-552D6885B3B8}" dt="2022-09-06T14:33:13.560" v="4552" actId="692"/>
          <ac:cxnSpMkLst>
            <pc:docMk/>
            <pc:sldMk cId="2267696990" sldId="712"/>
            <ac:cxnSpMk id="14" creationId="{EA90135D-0FEA-DBA8-F2C4-8DB18175FB97}"/>
          </ac:cxnSpMkLst>
        </pc:cxnChg>
        <pc:cxnChg chg="mod">
          <ac:chgData name="Longueira Ángel" userId="98b170fc-3060-491c-afc1-cd88fa0a9cd4" providerId="ADAL" clId="{65E0CCF0-62E7-4C15-A857-552D6885B3B8}" dt="2022-09-06T14:33:08.012" v="4551" actId="692"/>
          <ac:cxnSpMkLst>
            <pc:docMk/>
            <pc:sldMk cId="2267696990" sldId="712"/>
            <ac:cxnSpMk id="17" creationId="{CAE07E2E-EF0F-AD35-452A-F16BF463EEB6}"/>
          </ac:cxnSpMkLst>
        </pc:cxnChg>
        <pc:cxnChg chg="mod">
          <ac:chgData name="Longueira Ángel" userId="98b170fc-3060-491c-afc1-cd88fa0a9cd4" providerId="ADAL" clId="{65E0CCF0-62E7-4C15-A857-552D6885B3B8}" dt="2022-09-06T14:33:13.560" v="4552" actId="692"/>
          <ac:cxnSpMkLst>
            <pc:docMk/>
            <pc:sldMk cId="2267696990" sldId="712"/>
            <ac:cxnSpMk id="41" creationId="{6F228CEC-246E-6299-7244-158140957250}"/>
          </ac:cxnSpMkLst>
        </pc:cxnChg>
        <pc:cxnChg chg="mod">
          <ac:chgData name="Longueira Ángel" userId="98b170fc-3060-491c-afc1-cd88fa0a9cd4" providerId="ADAL" clId="{65E0CCF0-62E7-4C15-A857-552D6885B3B8}" dt="2022-09-06T14:33:08.012" v="4551" actId="692"/>
          <ac:cxnSpMkLst>
            <pc:docMk/>
            <pc:sldMk cId="2267696990" sldId="712"/>
            <ac:cxnSpMk id="42" creationId="{0D598DB2-EDEE-D998-8B1E-F53855C6250C}"/>
          </ac:cxnSpMkLst>
        </pc:cxnChg>
        <pc:cxnChg chg="mod">
          <ac:chgData name="Longueira Ángel" userId="98b170fc-3060-491c-afc1-cd88fa0a9cd4" providerId="ADAL" clId="{65E0CCF0-62E7-4C15-A857-552D6885B3B8}" dt="2022-09-06T14:33:13.560" v="4552" actId="692"/>
          <ac:cxnSpMkLst>
            <pc:docMk/>
            <pc:sldMk cId="2267696990" sldId="712"/>
            <ac:cxnSpMk id="59" creationId="{9BA85360-4138-7677-0DF9-4FB77C8C2431}"/>
          </ac:cxnSpMkLst>
        </pc:cxnChg>
        <pc:cxnChg chg="mod">
          <ac:chgData name="Longueira Ángel" userId="98b170fc-3060-491c-afc1-cd88fa0a9cd4" providerId="ADAL" clId="{65E0CCF0-62E7-4C15-A857-552D6885B3B8}" dt="2022-09-06T14:33:08.012" v="4551" actId="692"/>
          <ac:cxnSpMkLst>
            <pc:docMk/>
            <pc:sldMk cId="2267696990" sldId="712"/>
            <ac:cxnSpMk id="60" creationId="{DC17F073-2473-4E99-29FE-80F859CBBA73}"/>
          </ac:cxnSpMkLst>
        </pc:cxnChg>
      </pc:sldChg>
      <pc:sldChg chg="addSp delSp modSp add mod">
        <pc:chgData name="Longueira Ángel" userId="98b170fc-3060-491c-afc1-cd88fa0a9cd4" providerId="ADAL" clId="{65E0CCF0-62E7-4C15-A857-552D6885B3B8}" dt="2022-09-08T05:11:09.774" v="11197" actId="1076"/>
        <pc:sldMkLst>
          <pc:docMk/>
          <pc:sldMk cId="2663677429" sldId="713"/>
        </pc:sldMkLst>
        <pc:picChg chg="add mod">
          <ac:chgData name="Longueira Ángel" userId="98b170fc-3060-491c-afc1-cd88fa0a9cd4" providerId="ADAL" clId="{65E0CCF0-62E7-4C15-A857-552D6885B3B8}" dt="2022-09-08T05:11:09.774" v="11197" actId="1076"/>
          <ac:picMkLst>
            <pc:docMk/>
            <pc:sldMk cId="2663677429" sldId="713"/>
            <ac:picMk id="4" creationId="{25257A4C-8EA8-7FFF-BD4E-07554ABAB667}"/>
          </ac:picMkLst>
        </pc:picChg>
        <pc:picChg chg="del">
          <ac:chgData name="Longueira Ángel" userId="98b170fc-3060-491c-afc1-cd88fa0a9cd4" providerId="ADAL" clId="{65E0CCF0-62E7-4C15-A857-552D6885B3B8}" dt="2022-09-08T05:10:15.277" v="11194" actId="478"/>
          <ac:picMkLst>
            <pc:docMk/>
            <pc:sldMk cId="2663677429" sldId="713"/>
            <ac:picMk id="5" creationId="{80FCFAA2-2696-7BA6-931D-03FBD2E7D06D}"/>
          </ac:picMkLst>
        </pc:picChg>
      </pc:sldChg>
      <pc:sldMasterChg chg="modSldLayout">
        <pc:chgData name="Longueira Ángel" userId="98b170fc-3060-491c-afc1-cd88fa0a9cd4" providerId="ADAL" clId="{65E0CCF0-62E7-4C15-A857-552D6885B3B8}" dt="2022-09-02T05:35:36.714" v="1660" actId="20577"/>
        <pc:sldMasterMkLst>
          <pc:docMk/>
          <pc:sldMasterMk cId="0" sldId="2147483648"/>
        </pc:sldMasterMkLst>
        <pc:sldLayoutChg chg="modSp mod">
          <pc:chgData name="Longueira Ángel" userId="98b170fc-3060-491c-afc1-cd88fa0a9cd4" providerId="ADAL" clId="{65E0CCF0-62E7-4C15-A857-552D6885B3B8}" dt="2022-09-02T05:35:18.423" v="1652" actId="20577"/>
          <pc:sldLayoutMkLst>
            <pc:docMk/>
            <pc:sldMasterMk cId="0" sldId="2147483648"/>
            <pc:sldLayoutMk cId="0" sldId="2147483659"/>
          </pc:sldLayoutMkLst>
          <pc:spChg chg="mod">
            <ac:chgData name="Longueira Ángel" userId="98b170fc-3060-491c-afc1-cd88fa0a9cd4" providerId="ADAL" clId="{65E0CCF0-62E7-4C15-A857-552D6885B3B8}" dt="2022-09-02T05:35:18.423" v="1652" actId="20577"/>
            <ac:spMkLst>
              <pc:docMk/>
              <pc:sldMasterMk cId="0" sldId="2147483648"/>
              <pc:sldLayoutMk cId="0" sldId="2147483659"/>
              <ac:spMk id="11" creationId="{00000000-0000-0000-0000-000000000000}"/>
            </ac:spMkLst>
          </pc:spChg>
        </pc:sldLayoutChg>
        <pc:sldLayoutChg chg="modSp mod">
          <pc:chgData name="Longueira Ángel" userId="98b170fc-3060-491c-afc1-cd88fa0a9cd4" providerId="ADAL" clId="{65E0CCF0-62E7-4C15-A857-552D6885B3B8}" dt="2022-09-02T05:35:15.049" v="1650" actId="20577"/>
          <pc:sldLayoutMkLst>
            <pc:docMk/>
            <pc:sldMasterMk cId="0" sldId="2147483648"/>
            <pc:sldLayoutMk cId="0" sldId="2147483660"/>
          </pc:sldLayoutMkLst>
          <pc:spChg chg="mod">
            <ac:chgData name="Longueira Ángel" userId="98b170fc-3060-491c-afc1-cd88fa0a9cd4" providerId="ADAL" clId="{65E0CCF0-62E7-4C15-A857-552D6885B3B8}" dt="2022-09-02T05:35:15.049" v="1650" actId="20577"/>
            <ac:spMkLst>
              <pc:docMk/>
              <pc:sldMasterMk cId="0" sldId="2147483648"/>
              <pc:sldLayoutMk cId="0" sldId="2147483660"/>
              <ac:spMk id="13" creationId="{CFF941E6-325F-4468-8F82-4D86341F4BDC}"/>
            </ac:spMkLst>
          </pc:spChg>
        </pc:sldLayoutChg>
        <pc:sldLayoutChg chg="modSp mod">
          <pc:chgData name="Longueira Ángel" userId="98b170fc-3060-491c-afc1-cd88fa0a9cd4" providerId="ADAL" clId="{65E0CCF0-62E7-4C15-A857-552D6885B3B8}" dt="2022-09-02T05:35:11.755" v="1648" actId="20577"/>
          <pc:sldLayoutMkLst>
            <pc:docMk/>
            <pc:sldMasterMk cId="0" sldId="2147483648"/>
            <pc:sldLayoutMk cId="0" sldId="2147483667"/>
          </pc:sldLayoutMkLst>
          <pc:spChg chg="mod">
            <ac:chgData name="Longueira Ángel" userId="98b170fc-3060-491c-afc1-cd88fa0a9cd4" providerId="ADAL" clId="{65E0CCF0-62E7-4C15-A857-552D6885B3B8}" dt="2022-09-02T05:35:11.755" v="1648" actId="20577"/>
            <ac:spMkLst>
              <pc:docMk/>
              <pc:sldMasterMk cId="0" sldId="2147483648"/>
              <pc:sldLayoutMk cId="0" sldId="2147483667"/>
              <ac:spMk id="11" creationId="{00000000-0000-0000-0000-000000000000}"/>
            </ac:spMkLst>
          </pc:spChg>
        </pc:sldLayoutChg>
        <pc:sldLayoutChg chg="modSp mod">
          <pc:chgData name="Longueira Ángel" userId="98b170fc-3060-491c-afc1-cd88fa0a9cd4" providerId="ADAL" clId="{65E0CCF0-62E7-4C15-A857-552D6885B3B8}" dt="2022-09-02T05:35:27.608" v="1656" actId="20577"/>
          <pc:sldLayoutMkLst>
            <pc:docMk/>
            <pc:sldMasterMk cId="0" sldId="2147483648"/>
            <pc:sldLayoutMk cId="0" sldId="2147483668"/>
          </pc:sldLayoutMkLst>
          <pc:spChg chg="mod">
            <ac:chgData name="Longueira Ángel" userId="98b170fc-3060-491c-afc1-cd88fa0a9cd4" providerId="ADAL" clId="{65E0CCF0-62E7-4C15-A857-552D6885B3B8}" dt="2022-09-02T05:35:27.608" v="1656" actId="20577"/>
            <ac:spMkLst>
              <pc:docMk/>
              <pc:sldMasterMk cId="0" sldId="2147483648"/>
              <pc:sldLayoutMk cId="0" sldId="2147483668"/>
              <ac:spMk id="5" creationId="{406E064B-D299-4E1C-8FC0-E0C6CF20889F}"/>
            </ac:spMkLst>
          </pc:spChg>
        </pc:sldLayoutChg>
        <pc:sldLayoutChg chg="modSp mod">
          <pc:chgData name="Longueira Ángel" userId="98b170fc-3060-491c-afc1-cd88fa0a9cd4" providerId="ADAL" clId="{65E0CCF0-62E7-4C15-A857-552D6885B3B8}" dt="2022-09-02T05:35:30.448" v="1658" actId="20577"/>
          <pc:sldLayoutMkLst>
            <pc:docMk/>
            <pc:sldMasterMk cId="0" sldId="2147483648"/>
            <pc:sldLayoutMk cId="0" sldId="2147483669"/>
          </pc:sldLayoutMkLst>
          <pc:spChg chg="mod">
            <ac:chgData name="Longueira Ángel" userId="98b170fc-3060-491c-afc1-cd88fa0a9cd4" providerId="ADAL" clId="{65E0CCF0-62E7-4C15-A857-552D6885B3B8}" dt="2022-09-02T05:35:30.448" v="1658" actId="20577"/>
            <ac:spMkLst>
              <pc:docMk/>
              <pc:sldMasterMk cId="0" sldId="2147483648"/>
              <pc:sldLayoutMk cId="0" sldId="2147483669"/>
              <ac:spMk id="6" creationId="{B245B840-FC3F-4067-831E-D9F416A78357}"/>
            </ac:spMkLst>
          </pc:spChg>
        </pc:sldLayoutChg>
        <pc:sldLayoutChg chg="modSp mod">
          <pc:chgData name="Longueira Ángel" userId="98b170fc-3060-491c-afc1-cd88fa0a9cd4" providerId="ADAL" clId="{65E0CCF0-62E7-4C15-A857-552D6885B3B8}" dt="2022-09-02T05:35:36.714" v="1660" actId="20577"/>
          <pc:sldLayoutMkLst>
            <pc:docMk/>
            <pc:sldMasterMk cId="0" sldId="2147483648"/>
            <pc:sldLayoutMk cId="0" sldId="2147483674"/>
          </pc:sldLayoutMkLst>
          <pc:spChg chg="mod">
            <ac:chgData name="Longueira Ángel" userId="98b170fc-3060-491c-afc1-cd88fa0a9cd4" providerId="ADAL" clId="{65E0CCF0-62E7-4C15-A857-552D6885B3B8}" dt="2022-09-02T05:35:36.714" v="1660" actId="20577"/>
            <ac:spMkLst>
              <pc:docMk/>
              <pc:sldMasterMk cId="0" sldId="2147483648"/>
              <pc:sldLayoutMk cId="0" sldId="2147483674"/>
              <ac:spMk id="10" creationId="{B86FFA7B-3ECD-403F-95C6-9EC11BADC2B7}"/>
            </ac:spMkLst>
          </pc:spChg>
        </pc:sldLayoutChg>
        <pc:sldLayoutChg chg="modSp mod">
          <pc:chgData name="Longueira Ángel" userId="98b170fc-3060-491c-afc1-cd88fa0a9cd4" providerId="ADAL" clId="{65E0CCF0-62E7-4C15-A857-552D6885B3B8}" dt="2022-09-02T05:35:03.048" v="1646" actId="20577"/>
          <pc:sldLayoutMkLst>
            <pc:docMk/>
            <pc:sldMasterMk cId="0" sldId="2147483648"/>
            <pc:sldLayoutMk cId="1043839409" sldId="2147483677"/>
          </pc:sldLayoutMkLst>
          <pc:spChg chg="mod">
            <ac:chgData name="Longueira Ángel" userId="98b170fc-3060-491c-afc1-cd88fa0a9cd4" providerId="ADAL" clId="{65E0CCF0-62E7-4C15-A857-552D6885B3B8}" dt="2022-09-02T05:35:03.048" v="1646" actId="20577"/>
            <ac:spMkLst>
              <pc:docMk/>
              <pc:sldMasterMk cId="0" sldId="2147483648"/>
              <pc:sldLayoutMk cId="1043839409" sldId="2147483677"/>
              <ac:spMk id="7" creationId="{AB902953-7FC6-4021-B9FD-CC62E5AD4400}"/>
            </ac:spMkLst>
          </pc:spChg>
        </pc:sldLayoutChg>
      </pc:sldMasterChg>
    </pc:docChg>
  </pc:docChgLst>
  <pc:docChgLst>
    <pc:chgData name="Longueira Ángel" userId="98b170fc-3060-491c-afc1-cd88fa0a9cd4" providerId="ADAL" clId="{F071AACB-1762-4225-9870-3A0BF2CBBB6A}"/>
    <pc:docChg chg="undo custSel addSld delSld modSld sldOrd">
      <pc:chgData name="Longueira Ángel" userId="98b170fc-3060-491c-afc1-cd88fa0a9cd4" providerId="ADAL" clId="{F071AACB-1762-4225-9870-3A0BF2CBBB6A}" dt="2022-10-19T06:56:49.767" v="1650" actId="20577"/>
      <pc:docMkLst>
        <pc:docMk/>
      </pc:docMkLst>
      <pc:sldChg chg="modSp mod">
        <pc:chgData name="Longueira Ángel" userId="98b170fc-3060-491c-afc1-cd88fa0a9cd4" providerId="ADAL" clId="{F071AACB-1762-4225-9870-3A0BF2CBBB6A}" dt="2022-10-18T22:42:14.982" v="1621" actId="404"/>
        <pc:sldMkLst>
          <pc:docMk/>
          <pc:sldMk cId="0" sldId="270"/>
        </pc:sldMkLst>
        <pc:spChg chg="mod">
          <ac:chgData name="Longueira Ángel" userId="98b170fc-3060-491c-afc1-cd88fa0a9cd4" providerId="ADAL" clId="{F071AACB-1762-4225-9870-3A0BF2CBBB6A}" dt="2022-10-18T22:42:14.982" v="1621" actId="404"/>
          <ac:spMkLst>
            <pc:docMk/>
            <pc:sldMk cId="0" sldId="270"/>
            <ac:spMk id="2" creationId="{00000000-0000-0000-0000-000000000000}"/>
          </ac:spMkLst>
        </pc:spChg>
      </pc:sldChg>
      <pc:sldChg chg="del">
        <pc:chgData name="Longueira Ángel" userId="98b170fc-3060-491c-afc1-cd88fa0a9cd4" providerId="ADAL" clId="{F071AACB-1762-4225-9870-3A0BF2CBBB6A}" dt="2022-10-17T12:43:51.475" v="12" actId="47"/>
        <pc:sldMkLst>
          <pc:docMk/>
          <pc:sldMk cId="0" sldId="325"/>
        </pc:sldMkLst>
      </pc:sldChg>
      <pc:sldChg chg="modSp mod">
        <pc:chgData name="Longueira Ángel" userId="98b170fc-3060-491c-afc1-cd88fa0a9cd4" providerId="ADAL" clId="{F071AACB-1762-4225-9870-3A0BF2CBBB6A}" dt="2022-10-19T06:56:49.767" v="1650" actId="20577"/>
        <pc:sldMkLst>
          <pc:docMk/>
          <pc:sldMk cId="0" sldId="338"/>
        </pc:sldMkLst>
        <pc:spChg chg="mod">
          <ac:chgData name="Longueira Ángel" userId="98b170fc-3060-491c-afc1-cd88fa0a9cd4" providerId="ADAL" clId="{F071AACB-1762-4225-9870-3A0BF2CBBB6A}" dt="2022-10-19T06:56:49.767" v="1650" actId="20577"/>
          <ac:spMkLst>
            <pc:docMk/>
            <pc:sldMk cId="0" sldId="338"/>
            <ac:spMk id="18" creationId="{00000000-0000-0000-0000-000000000000}"/>
          </ac:spMkLst>
        </pc:spChg>
      </pc:sldChg>
      <pc:sldChg chg="del mod modShow">
        <pc:chgData name="Longueira Ángel" userId="98b170fc-3060-491c-afc1-cd88fa0a9cd4" providerId="ADAL" clId="{F071AACB-1762-4225-9870-3A0BF2CBBB6A}" dt="2022-10-19T06:56:20.902" v="1644" actId="47"/>
        <pc:sldMkLst>
          <pc:docMk/>
          <pc:sldMk cId="3483571650" sldId="387"/>
        </pc:sldMkLst>
      </pc:sldChg>
      <pc:sldChg chg="del">
        <pc:chgData name="Longueira Ángel" userId="98b170fc-3060-491c-afc1-cd88fa0a9cd4" providerId="ADAL" clId="{F071AACB-1762-4225-9870-3A0BF2CBBB6A}" dt="2022-10-17T07:55:33.056" v="1" actId="47"/>
        <pc:sldMkLst>
          <pc:docMk/>
          <pc:sldMk cId="2612207073" sldId="446"/>
        </pc:sldMkLst>
      </pc:sldChg>
      <pc:sldChg chg="modSp mod">
        <pc:chgData name="Longueira Ángel" userId="98b170fc-3060-491c-afc1-cd88fa0a9cd4" providerId="ADAL" clId="{F071AACB-1762-4225-9870-3A0BF2CBBB6A}" dt="2022-10-19T06:56:30.184" v="1646" actId="20577"/>
        <pc:sldMkLst>
          <pc:docMk/>
          <pc:sldMk cId="222518389" sldId="490"/>
        </pc:sldMkLst>
        <pc:spChg chg="mod">
          <ac:chgData name="Longueira Ángel" userId="98b170fc-3060-491c-afc1-cd88fa0a9cd4" providerId="ADAL" clId="{F071AACB-1762-4225-9870-3A0BF2CBBB6A}" dt="2022-10-19T06:56:30.184" v="1646" actId="20577"/>
          <ac:spMkLst>
            <pc:docMk/>
            <pc:sldMk cId="222518389" sldId="490"/>
            <ac:spMk id="10" creationId="{00000000-0000-0000-0000-000000000000}"/>
          </ac:spMkLst>
        </pc:spChg>
      </pc:sldChg>
      <pc:sldChg chg="del">
        <pc:chgData name="Longueira Ángel" userId="98b170fc-3060-491c-afc1-cd88fa0a9cd4" providerId="ADAL" clId="{F071AACB-1762-4225-9870-3A0BF2CBBB6A}" dt="2022-10-17T07:55:23.284" v="0" actId="47"/>
        <pc:sldMkLst>
          <pc:docMk/>
          <pc:sldMk cId="1218342049" sldId="525"/>
        </pc:sldMkLst>
      </pc:sldChg>
      <pc:sldChg chg="del">
        <pc:chgData name="Longueira Ángel" userId="98b170fc-3060-491c-afc1-cd88fa0a9cd4" providerId="ADAL" clId="{F071AACB-1762-4225-9870-3A0BF2CBBB6A}" dt="2022-10-17T07:55:23.284" v="0" actId="47"/>
        <pc:sldMkLst>
          <pc:docMk/>
          <pc:sldMk cId="1599679826" sldId="541"/>
        </pc:sldMkLst>
      </pc:sldChg>
      <pc:sldChg chg="add">
        <pc:chgData name="Longueira Ángel" userId="98b170fc-3060-491c-afc1-cd88fa0a9cd4" providerId="ADAL" clId="{F071AACB-1762-4225-9870-3A0BF2CBBB6A}" dt="2022-10-19T06:48:57.044" v="1626"/>
        <pc:sldMkLst>
          <pc:docMk/>
          <pc:sldMk cId="289675871" sldId="550"/>
        </pc:sldMkLst>
      </pc:sldChg>
      <pc:sldChg chg="addSp delSp modSp del mod ord modAnim modShow">
        <pc:chgData name="Longueira Ángel" userId="98b170fc-3060-491c-afc1-cd88fa0a9cd4" providerId="ADAL" clId="{F071AACB-1762-4225-9870-3A0BF2CBBB6A}" dt="2022-10-19T06:48:51.733" v="1625" actId="2696"/>
        <pc:sldMkLst>
          <pc:docMk/>
          <pc:sldMk cId="2897615439" sldId="550"/>
        </pc:sldMkLst>
        <pc:spChg chg="mod">
          <ac:chgData name="Longueira Ángel" userId="98b170fc-3060-491c-afc1-cd88fa0a9cd4" providerId="ADAL" clId="{F071AACB-1762-4225-9870-3A0BF2CBBB6A}" dt="2022-10-18T17:12:50.778" v="886" actId="1076"/>
          <ac:spMkLst>
            <pc:docMk/>
            <pc:sldMk cId="2897615439" sldId="550"/>
            <ac:spMk id="3" creationId="{3FB94798-026F-40CA-8CCF-DC020E006E1C}"/>
          </ac:spMkLst>
        </pc:spChg>
        <pc:spChg chg="add mod">
          <ac:chgData name="Longueira Ángel" userId="98b170fc-3060-491c-afc1-cd88fa0a9cd4" providerId="ADAL" clId="{F071AACB-1762-4225-9870-3A0BF2CBBB6A}" dt="2022-10-18T17:12:55.148" v="887" actId="1076"/>
          <ac:spMkLst>
            <pc:docMk/>
            <pc:sldMk cId="2897615439" sldId="550"/>
            <ac:spMk id="4" creationId="{B37E1A7B-BA82-56DE-6D47-56D95314296F}"/>
          </ac:spMkLst>
        </pc:spChg>
        <pc:spChg chg="add mod">
          <ac:chgData name="Longueira Ángel" userId="98b170fc-3060-491c-afc1-cd88fa0a9cd4" providerId="ADAL" clId="{F071AACB-1762-4225-9870-3A0BF2CBBB6A}" dt="2022-10-18T17:12:55.148" v="887" actId="1076"/>
          <ac:spMkLst>
            <pc:docMk/>
            <pc:sldMk cId="2897615439" sldId="550"/>
            <ac:spMk id="5" creationId="{23DCF15E-ABB4-22B8-6F26-62ACB130BD3E}"/>
          </ac:spMkLst>
        </pc:spChg>
        <pc:spChg chg="mod">
          <ac:chgData name="Longueira Ángel" userId="98b170fc-3060-491c-afc1-cd88fa0a9cd4" providerId="ADAL" clId="{F071AACB-1762-4225-9870-3A0BF2CBBB6A}" dt="2022-10-18T17:10:32.025" v="851"/>
          <ac:spMkLst>
            <pc:docMk/>
            <pc:sldMk cId="2897615439" sldId="550"/>
            <ac:spMk id="7" creationId="{4A8F8A6B-C8AB-D2C5-B3B7-17DD98362455}"/>
          </ac:spMkLst>
        </pc:spChg>
        <pc:spChg chg="mod">
          <ac:chgData name="Longueira Ángel" userId="98b170fc-3060-491c-afc1-cd88fa0a9cd4" providerId="ADAL" clId="{F071AACB-1762-4225-9870-3A0BF2CBBB6A}" dt="2022-10-18T17:10:32.025" v="851"/>
          <ac:spMkLst>
            <pc:docMk/>
            <pc:sldMk cId="2897615439" sldId="550"/>
            <ac:spMk id="8" creationId="{421BE6B4-75EE-F5CC-1A24-D08ECA0E2C38}"/>
          </ac:spMkLst>
        </pc:spChg>
        <pc:spChg chg="mod">
          <ac:chgData name="Longueira Ángel" userId="98b170fc-3060-491c-afc1-cd88fa0a9cd4" providerId="ADAL" clId="{F071AACB-1762-4225-9870-3A0BF2CBBB6A}" dt="2022-10-18T17:10:32.025" v="851"/>
          <ac:spMkLst>
            <pc:docMk/>
            <pc:sldMk cId="2897615439" sldId="550"/>
            <ac:spMk id="9" creationId="{5FBA719C-7AB6-2E76-3F7B-49A942F95B13}"/>
          </ac:spMkLst>
        </pc:spChg>
        <pc:spChg chg="mod">
          <ac:chgData name="Longueira Ángel" userId="98b170fc-3060-491c-afc1-cd88fa0a9cd4" providerId="ADAL" clId="{F071AACB-1762-4225-9870-3A0BF2CBBB6A}" dt="2022-10-18T17:10:32.025" v="851"/>
          <ac:spMkLst>
            <pc:docMk/>
            <pc:sldMk cId="2897615439" sldId="550"/>
            <ac:spMk id="11" creationId="{A6325358-6698-7913-C11D-1BB63C5D0405}"/>
          </ac:spMkLst>
        </pc:spChg>
        <pc:spChg chg="mod">
          <ac:chgData name="Longueira Ángel" userId="98b170fc-3060-491c-afc1-cd88fa0a9cd4" providerId="ADAL" clId="{F071AACB-1762-4225-9870-3A0BF2CBBB6A}" dt="2022-10-18T17:10:32.025" v="851"/>
          <ac:spMkLst>
            <pc:docMk/>
            <pc:sldMk cId="2897615439" sldId="550"/>
            <ac:spMk id="12" creationId="{814DC3FE-FF33-CA74-BDAD-6B8EB9D97527}"/>
          </ac:spMkLst>
        </pc:spChg>
        <pc:spChg chg="mod">
          <ac:chgData name="Longueira Ángel" userId="98b170fc-3060-491c-afc1-cd88fa0a9cd4" providerId="ADAL" clId="{F071AACB-1762-4225-9870-3A0BF2CBBB6A}" dt="2022-10-18T17:10:32.025" v="851"/>
          <ac:spMkLst>
            <pc:docMk/>
            <pc:sldMk cId="2897615439" sldId="550"/>
            <ac:spMk id="13" creationId="{4A80D71A-95C5-9E19-2D33-937CE3A8CA06}"/>
          </ac:spMkLst>
        </pc:spChg>
        <pc:spChg chg="mod">
          <ac:chgData name="Longueira Ángel" userId="98b170fc-3060-491c-afc1-cd88fa0a9cd4" providerId="ADAL" clId="{F071AACB-1762-4225-9870-3A0BF2CBBB6A}" dt="2022-10-18T17:10:32.025" v="851"/>
          <ac:spMkLst>
            <pc:docMk/>
            <pc:sldMk cId="2897615439" sldId="550"/>
            <ac:spMk id="14" creationId="{4A181580-129D-D242-CE0A-66DD2BD87B68}"/>
          </ac:spMkLst>
        </pc:spChg>
        <pc:spChg chg="add mod">
          <ac:chgData name="Longueira Ángel" userId="98b170fc-3060-491c-afc1-cd88fa0a9cd4" providerId="ADAL" clId="{F071AACB-1762-4225-9870-3A0BF2CBBB6A}" dt="2022-10-18T17:12:55.148" v="887" actId="1076"/>
          <ac:spMkLst>
            <pc:docMk/>
            <pc:sldMk cId="2897615439" sldId="550"/>
            <ac:spMk id="15" creationId="{4D81E5E3-F5B9-9988-6044-BD9A9745F6E3}"/>
          </ac:spMkLst>
        </pc:spChg>
        <pc:spChg chg="add mod">
          <ac:chgData name="Longueira Ángel" userId="98b170fc-3060-491c-afc1-cd88fa0a9cd4" providerId="ADAL" clId="{F071AACB-1762-4225-9870-3A0BF2CBBB6A}" dt="2022-10-18T17:12:55.148" v="887" actId="1076"/>
          <ac:spMkLst>
            <pc:docMk/>
            <pc:sldMk cId="2897615439" sldId="550"/>
            <ac:spMk id="16" creationId="{6F4BDB78-8C76-7D09-A3AD-583FF4F4F98D}"/>
          </ac:spMkLst>
        </pc:spChg>
        <pc:spChg chg="mod">
          <ac:chgData name="Longueira Ángel" userId="98b170fc-3060-491c-afc1-cd88fa0a9cd4" providerId="ADAL" clId="{F071AACB-1762-4225-9870-3A0BF2CBBB6A}" dt="2022-10-18T17:10:32.025" v="851"/>
          <ac:spMkLst>
            <pc:docMk/>
            <pc:sldMk cId="2897615439" sldId="550"/>
            <ac:spMk id="18" creationId="{201157A3-82FF-45A2-CFDE-8884A105717A}"/>
          </ac:spMkLst>
        </pc:spChg>
        <pc:spChg chg="mod">
          <ac:chgData name="Longueira Ángel" userId="98b170fc-3060-491c-afc1-cd88fa0a9cd4" providerId="ADAL" clId="{F071AACB-1762-4225-9870-3A0BF2CBBB6A}" dt="2022-10-18T17:10:32.025" v="851"/>
          <ac:spMkLst>
            <pc:docMk/>
            <pc:sldMk cId="2897615439" sldId="550"/>
            <ac:spMk id="19" creationId="{62BD0323-020E-BD80-F18C-88E9A63C2E10}"/>
          </ac:spMkLst>
        </pc:spChg>
        <pc:spChg chg="mod">
          <ac:chgData name="Longueira Ángel" userId="98b170fc-3060-491c-afc1-cd88fa0a9cd4" providerId="ADAL" clId="{F071AACB-1762-4225-9870-3A0BF2CBBB6A}" dt="2022-10-18T17:10:32.025" v="851"/>
          <ac:spMkLst>
            <pc:docMk/>
            <pc:sldMk cId="2897615439" sldId="550"/>
            <ac:spMk id="20" creationId="{D2233311-ABAA-CC96-23C3-8699F9159590}"/>
          </ac:spMkLst>
        </pc:spChg>
        <pc:spChg chg="add mod">
          <ac:chgData name="Longueira Ángel" userId="98b170fc-3060-491c-afc1-cd88fa0a9cd4" providerId="ADAL" clId="{F071AACB-1762-4225-9870-3A0BF2CBBB6A}" dt="2022-10-18T17:12:55.148" v="887" actId="1076"/>
          <ac:spMkLst>
            <pc:docMk/>
            <pc:sldMk cId="2897615439" sldId="550"/>
            <ac:spMk id="21" creationId="{85005620-68E8-8D1F-9CA1-D5057CFC36EE}"/>
          </ac:spMkLst>
        </pc:spChg>
        <pc:spChg chg="mod">
          <ac:chgData name="Longueira Ángel" userId="98b170fc-3060-491c-afc1-cd88fa0a9cd4" providerId="ADAL" clId="{F071AACB-1762-4225-9870-3A0BF2CBBB6A}" dt="2022-10-18T17:10:32.025" v="851"/>
          <ac:spMkLst>
            <pc:docMk/>
            <pc:sldMk cId="2897615439" sldId="550"/>
            <ac:spMk id="23" creationId="{64A3FC31-747D-AD6D-57C5-DB7C32394BB8}"/>
          </ac:spMkLst>
        </pc:spChg>
        <pc:spChg chg="mod">
          <ac:chgData name="Longueira Ángel" userId="98b170fc-3060-491c-afc1-cd88fa0a9cd4" providerId="ADAL" clId="{F071AACB-1762-4225-9870-3A0BF2CBBB6A}" dt="2022-10-18T17:10:32.025" v="851"/>
          <ac:spMkLst>
            <pc:docMk/>
            <pc:sldMk cId="2897615439" sldId="550"/>
            <ac:spMk id="28" creationId="{0DC68DD5-37BF-8CAB-8756-81BE17BEE51F}"/>
          </ac:spMkLst>
        </pc:spChg>
        <pc:spChg chg="mod">
          <ac:chgData name="Longueira Ángel" userId="98b170fc-3060-491c-afc1-cd88fa0a9cd4" providerId="ADAL" clId="{F071AACB-1762-4225-9870-3A0BF2CBBB6A}" dt="2022-10-18T17:10:32.025" v="851"/>
          <ac:spMkLst>
            <pc:docMk/>
            <pc:sldMk cId="2897615439" sldId="550"/>
            <ac:spMk id="29" creationId="{7945352B-9192-ADFF-A82F-4F33435387B2}"/>
          </ac:spMkLst>
        </pc:spChg>
        <pc:spChg chg="mod">
          <ac:chgData name="Longueira Ángel" userId="98b170fc-3060-491c-afc1-cd88fa0a9cd4" providerId="ADAL" clId="{F071AACB-1762-4225-9870-3A0BF2CBBB6A}" dt="2022-10-18T17:10:32.025" v="851"/>
          <ac:spMkLst>
            <pc:docMk/>
            <pc:sldMk cId="2897615439" sldId="550"/>
            <ac:spMk id="30" creationId="{A5670D4A-1334-1560-FC2E-D2E21EDC4087}"/>
          </ac:spMkLst>
        </pc:spChg>
        <pc:spChg chg="mod">
          <ac:chgData name="Longueira Ángel" userId="98b170fc-3060-491c-afc1-cd88fa0a9cd4" providerId="ADAL" clId="{F071AACB-1762-4225-9870-3A0BF2CBBB6A}" dt="2022-10-18T17:10:32.025" v="851"/>
          <ac:spMkLst>
            <pc:docMk/>
            <pc:sldMk cId="2897615439" sldId="550"/>
            <ac:spMk id="31" creationId="{C623548A-1E3C-017F-FC0C-B3F20840E039}"/>
          </ac:spMkLst>
        </pc:spChg>
        <pc:spChg chg="mod">
          <ac:chgData name="Longueira Ángel" userId="98b170fc-3060-491c-afc1-cd88fa0a9cd4" providerId="ADAL" clId="{F071AACB-1762-4225-9870-3A0BF2CBBB6A}" dt="2022-10-18T17:10:32.025" v="851"/>
          <ac:spMkLst>
            <pc:docMk/>
            <pc:sldMk cId="2897615439" sldId="550"/>
            <ac:spMk id="32" creationId="{72F7065F-D1A9-A9CD-4120-38C90334486E}"/>
          </ac:spMkLst>
        </pc:spChg>
        <pc:spChg chg="mod">
          <ac:chgData name="Longueira Ángel" userId="98b170fc-3060-491c-afc1-cd88fa0a9cd4" providerId="ADAL" clId="{F071AACB-1762-4225-9870-3A0BF2CBBB6A}" dt="2022-10-18T17:10:32.025" v="851"/>
          <ac:spMkLst>
            <pc:docMk/>
            <pc:sldMk cId="2897615439" sldId="550"/>
            <ac:spMk id="33" creationId="{D43B6AB0-8E06-C087-9F1B-6951CD993715}"/>
          </ac:spMkLst>
        </pc:spChg>
        <pc:spChg chg="mod">
          <ac:chgData name="Longueira Ángel" userId="98b170fc-3060-491c-afc1-cd88fa0a9cd4" providerId="ADAL" clId="{F071AACB-1762-4225-9870-3A0BF2CBBB6A}" dt="2022-10-18T17:10:32.025" v="851"/>
          <ac:spMkLst>
            <pc:docMk/>
            <pc:sldMk cId="2897615439" sldId="550"/>
            <ac:spMk id="34" creationId="{9ACC7A7E-DC42-4A46-DAB0-34B2FB2340B4}"/>
          </ac:spMkLst>
        </pc:spChg>
        <pc:spChg chg="mod">
          <ac:chgData name="Longueira Ángel" userId="98b170fc-3060-491c-afc1-cd88fa0a9cd4" providerId="ADAL" clId="{F071AACB-1762-4225-9870-3A0BF2CBBB6A}" dt="2022-10-18T17:10:32.025" v="851"/>
          <ac:spMkLst>
            <pc:docMk/>
            <pc:sldMk cId="2897615439" sldId="550"/>
            <ac:spMk id="35" creationId="{9F73340B-F971-84E0-5488-08C3CE567B24}"/>
          </ac:spMkLst>
        </pc:spChg>
        <pc:spChg chg="mod">
          <ac:chgData name="Longueira Ángel" userId="98b170fc-3060-491c-afc1-cd88fa0a9cd4" providerId="ADAL" clId="{F071AACB-1762-4225-9870-3A0BF2CBBB6A}" dt="2022-10-18T17:10:32.025" v="851"/>
          <ac:spMkLst>
            <pc:docMk/>
            <pc:sldMk cId="2897615439" sldId="550"/>
            <ac:spMk id="36" creationId="{D7314280-6E29-364A-6F1A-0AC8DEFF78DB}"/>
          </ac:spMkLst>
        </pc:spChg>
        <pc:spChg chg="mod">
          <ac:chgData name="Longueira Ángel" userId="98b170fc-3060-491c-afc1-cd88fa0a9cd4" providerId="ADAL" clId="{F071AACB-1762-4225-9870-3A0BF2CBBB6A}" dt="2022-10-18T17:10:32.025" v="851"/>
          <ac:spMkLst>
            <pc:docMk/>
            <pc:sldMk cId="2897615439" sldId="550"/>
            <ac:spMk id="37" creationId="{3D311E8B-750F-27F2-AAA2-B59B5E912B3E}"/>
          </ac:spMkLst>
        </pc:spChg>
        <pc:spChg chg="mod">
          <ac:chgData name="Longueira Ángel" userId="98b170fc-3060-491c-afc1-cd88fa0a9cd4" providerId="ADAL" clId="{F071AACB-1762-4225-9870-3A0BF2CBBB6A}" dt="2022-10-18T17:10:32.025" v="851"/>
          <ac:spMkLst>
            <pc:docMk/>
            <pc:sldMk cId="2897615439" sldId="550"/>
            <ac:spMk id="38" creationId="{7A855219-6F2F-13DB-3A2E-AA60A2C5DA25}"/>
          </ac:spMkLst>
        </pc:spChg>
        <pc:spChg chg="mod">
          <ac:chgData name="Longueira Ángel" userId="98b170fc-3060-491c-afc1-cd88fa0a9cd4" providerId="ADAL" clId="{F071AACB-1762-4225-9870-3A0BF2CBBB6A}" dt="2022-10-18T17:10:32.025" v="851"/>
          <ac:spMkLst>
            <pc:docMk/>
            <pc:sldMk cId="2897615439" sldId="550"/>
            <ac:spMk id="39" creationId="{1AB955C2-6A29-54A5-11E3-E32DB9CF62E2}"/>
          </ac:spMkLst>
        </pc:spChg>
        <pc:spChg chg="mod">
          <ac:chgData name="Longueira Ángel" userId="98b170fc-3060-491c-afc1-cd88fa0a9cd4" providerId="ADAL" clId="{F071AACB-1762-4225-9870-3A0BF2CBBB6A}" dt="2022-10-18T17:10:32.025" v="851"/>
          <ac:spMkLst>
            <pc:docMk/>
            <pc:sldMk cId="2897615439" sldId="550"/>
            <ac:spMk id="40" creationId="{2413B491-BA3F-DE3C-9D1C-9329763FD94A}"/>
          </ac:spMkLst>
        </pc:spChg>
        <pc:spChg chg="mod">
          <ac:chgData name="Longueira Ángel" userId="98b170fc-3060-491c-afc1-cd88fa0a9cd4" providerId="ADAL" clId="{F071AACB-1762-4225-9870-3A0BF2CBBB6A}" dt="2022-10-18T17:10:32.025" v="851"/>
          <ac:spMkLst>
            <pc:docMk/>
            <pc:sldMk cId="2897615439" sldId="550"/>
            <ac:spMk id="41" creationId="{F3CBBA93-F593-A4E0-419B-9D5767C9DDEF}"/>
          </ac:spMkLst>
        </pc:spChg>
        <pc:spChg chg="mod">
          <ac:chgData name="Longueira Ángel" userId="98b170fc-3060-491c-afc1-cd88fa0a9cd4" providerId="ADAL" clId="{F071AACB-1762-4225-9870-3A0BF2CBBB6A}" dt="2022-10-18T17:10:32.025" v="851"/>
          <ac:spMkLst>
            <pc:docMk/>
            <pc:sldMk cId="2897615439" sldId="550"/>
            <ac:spMk id="42" creationId="{56C223F3-3745-22B0-A6A9-7F75F421803F}"/>
          </ac:spMkLst>
        </pc:spChg>
        <pc:spChg chg="mod">
          <ac:chgData name="Longueira Ángel" userId="98b170fc-3060-491c-afc1-cd88fa0a9cd4" providerId="ADAL" clId="{F071AACB-1762-4225-9870-3A0BF2CBBB6A}" dt="2022-10-18T17:10:32.025" v="851"/>
          <ac:spMkLst>
            <pc:docMk/>
            <pc:sldMk cId="2897615439" sldId="550"/>
            <ac:spMk id="43" creationId="{AD0B50CB-A0B9-46B9-84B2-9A9C93A9D7E6}"/>
          </ac:spMkLst>
        </pc:spChg>
        <pc:spChg chg="mod">
          <ac:chgData name="Longueira Ángel" userId="98b170fc-3060-491c-afc1-cd88fa0a9cd4" providerId="ADAL" clId="{F071AACB-1762-4225-9870-3A0BF2CBBB6A}" dt="2022-10-18T17:10:32.025" v="851"/>
          <ac:spMkLst>
            <pc:docMk/>
            <pc:sldMk cId="2897615439" sldId="550"/>
            <ac:spMk id="44" creationId="{7A56CD52-9ECA-DA12-8460-1DF56B3A8E62}"/>
          </ac:spMkLst>
        </pc:spChg>
        <pc:spChg chg="mod">
          <ac:chgData name="Longueira Ángel" userId="98b170fc-3060-491c-afc1-cd88fa0a9cd4" providerId="ADAL" clId="{F071AACB-1762-4225-9870-3A0BF2CBBB6A}" dt="2022-10-18T17:10:32.025" v="851"/>
          <ac:spMkLst>
            <pc:docMk/>
            <pc:sldMk cId="2897615439" sldId="550"/>
            <ac:spMk id="45" creationId="{931D7DAE-8B59-0B9A-DC76-57E88C0BF5F4}"/>
          </ac:spMkLst>
        </pc:spChg>
        <pc:spChg chg="mod">
          <ac:chgData name="Longueira Ángel" userId="98b170fc-3060-491c-afc1-cd88fa0a9cd4" providerId="ADAL" clId="{F071AACB-1762-4225-9870-3A0BF2CBBB6A}" dt="2022-10-18T17:10:32.025" v="851"/>
          <ac:spMkLst>
            <pc:docMk/>
            <pc:sldMk cId="2897615439" sldId="550"/>
            <ac:spMk id="46" creationId="{675E501A-5667-51D8-6181-0A9117830E47}"/>
          </ac:spMkLst>
        </pc:spChg>
        <pc:spChg chg="mod">
          <ac:chgData name="Longueira Ángel" userId="98b170fc-3060-491c-afc1-cd88fa0a9cd4" providerId="ADAL" clId="{F071AACB-1762-4225-9870-3A0BF2CBBB6A}" dt="2022-10-18T17:10:32.025" v="851"/>
          <ac:spMkLst>
            <pc:docMk/>
            <pc:sldMk cId="2897615439" sldId="550"/>
            <ac:spMk id="47" creationId="{92624FDE-B00C-6E73-7969-80C68F2FBDD2}"/>
          </ac:spMkLst>
        </pc:spChg>
        <pc:spChg chg="add mod">
          <ac:chgData name="Longueira Ángel" userId="98b170fc-3060-491c-afc1-cd88fa0a9cd4" providerId="ADAL" clId="{F071AACB-1762-4225-9870-3A0BF2CBBB6A}" dt="2022-10-18T17:12:55.148" v="887" actId="1076"/>
          <ac:spMkLst>
            <pc:docMk/>
            <pc:sldMk cId="2897615439" sldId="550"/>
            <ac:spMk id="48" creationId="{44F63699-BA97-30A6-E0B8-565FD648CEA9}"/>
          </ac:spMkLst>
        </pc:spChg>
        <pc:spChg chg="add mod">
          <ac:chgData name="Longueira Ángel" userId="98b170fc-3060-491c-afc1-cd88fa0a9cd4" providerId="ADAL" clId="{F071AACB-1762-4225-9870-3A0BF2CBBB6A}" dt="2022-10-18T21:52:59.070" v="1165" actId="113"/>
          <ac:spMkLst>
            <pc:docMk/>
            <pc:sldMk cId="2897615439" sldId="550"/>
            <ac:spMk id="49" creationId="{6BD88402-178A-21B1-9064-CD1CA3B43E96}"/>
          </ac:spMkLst>
        </pc:spChg>
        <pc:grpChg chg="add mod">
          <ac:chgData name="Longueira Ángel" userId="98b170fc-3060-491c-afc1-cd88fa0a9cd4" providerId="ADAL" clId="{F071AACB-1762-4225-9870-3A0BF2CBBB6A}" dt="2022-10-18T17:12:55.148" v="887" actId="1076"/>
          <ac:grpSpMkLst>
            <pc:docMk/>
            <pc:sldMk cId="2897615439" sldId="550"/>
            <ac:grpSpMk id="6" creationId="{1071ECF7-68B6-A1DD-C758-42254C254CAF}"/>
          </ac:grpSpMkLst>
        </pc:grpChg>
        <pc:grpChg chg="add mod">
          <ac:chgData name="Longueira Ángel" userId="98b170fc-3060-491c-afc1-cd88fa0a9cd4" providerId="ADAL" clId="{F071AACB-1762-4225-9870-3A0BF2CBBB6A}" dt="2022-10-18T17:12:55.148" v="887" actId="1076"/>
          <ac:grpSpMkLst>
            <pc:docMk/>
            <pc:sldMk cId="2897615439" sldId="550"/>
            <ac:grpSpMk id="17" creationId="{F653DDE1-FCD0-1A53-DF14-2B1E7BAB4EC4}"/>
          </ac:grpSpMkLst>
        </pc:grpChg>
        <pc:grpChg chg="add mod">
          <ac:chgData name="Longueira Ángel" userId="98b170fc-3060-491c-afc1-cd88fa0a9cd4" providerId="ADAL" clId="{F071AACB-1762-4225-9870-3A0BF2CBBB6A}" dt="2022-10-18T17:12:55.148" v="887" actId="1076"/>
          <ac:grpSpMkLst>
            <pc:docMk/>
            <pc:sldMk cId="2897615439" sldId="550"/>
            <ac:grpSpMk id="22" creationId="{2C7D69E9-29C9-3DEF-2A13-5D7102AA4E07}"/>
          </ac:grpSpMkLst>
        </pc:grpChg>
        <pc:grpChg chg="mod">
          <ac:chgData name="Longueira Ángel" userId="98b170fc-3060-491c-afc1-cd88fa0a9cd4" providerId="ADAL" clId="{F071AACB-1762-4225-9870-3A0BF2CBBB6A}" dt="2022-10-18T17:10:32.025" v="851"/>
          <ac:grpSpMkLst>
            <pc:docMk/>
            <pc:sldMk cId="2897615439" sldId="550"/>
            <ac:grpSpMk id="24" creationId="{959CD495-C21C-1B5E-F595-5138B999582F}"/>
          </ac:grpSpMkLst>
        </pc:grpChg>
        <pc:grpChg chg="mod">
          <ac:chgData name="Longueira Ángel" userId="98b170fc-3060-491c-afc1-cd88fa0a9cd4" providerId="ADAL" clId="{F071AACB-1762-4225-9870-3A0BF2CBBB6A}" dt="2022-10-18T17:10:32.025" v="851"/>
          <ac:grpSpMkLst>
            <pc:docMk/>
            <pc:sldMk cId="2897615439" sldId="550"/>
            <ac:grpSpMk id="26" creationId="{FE27BDE6-E5B7-175B-461F-F39AA2211913}"/>
          </ac:grpSpMkLst>
        </pc:grpChg>
        <pc:grpChg chg="mod">
          <ac:chgData name="Longueira Ángel" userId="98b170fc-3060-491c-afc1-cd88fa0a9cd4" providerId="ADAL" clId="{F071AACB-1762-4225-9870-3A0BF2CBBB6A}" dt="2022-10-18T17:10:32.025" v="851"/>
          <ac:grpSpMkLst>
            <pc:docMk/>
            <pc:sldMk cId="2897615439" sldId="550"/>
            <ac:grpSpMk id="27" creationId="{6095AE54-B677-3DAC-3CEC-D60F6CEF035B}"/>
          </ac:grpSpMkLst>
        </pc:grpChg>
        <pc:picChg chg="mod">
          <ac:chgData name="Longueira Ángel" userId="98b170fc-3060-491c-afc1-cd88fa0a9cd4" providerId="ADAL" clId="{F071AACB-1762-4225-9870-3A0BF2CBBB6A}" dt="2022-10-18T17:12:57.286" v="888" actId="1076"/>
          <ac:picMkLst>
            <pc:docMk/>
            <pc:sldMk cId="2897615439" sldId="550"/>
            <ac:picMk id="10" creationId="{4511483F-CAC1-4DAF-99AE-60E4D7BA779E}"/>
          </ac:picMkLst>
        </pc:picChg>
        <pc:picChg chg="mod">
          <ac:chgData name="Longueira Ángel" userId="98b170fc-3060-491c-afc1-cd88fa0a9cd4" providerId="ADAL" clId="{F071AACB-1762-4225-9870-3A0BF2CBBB6A}" dt="2022-10-18T17:10:32.025" v="851"/>
          <ac:picMkLst>
            <pc:docMk/>
            <pc:sldMk cId="2897615439" sldId="550"/>
            <ac:picMk id="25" creationId="{676EAF76-0891-3FD4-6730-058C413FE6E1}"/>
          </ac:picMkLst>
        </pc:picChg>
        <pc:picChg chg="add del mod">
          <ac:chgData name="Longueira Ángel" userId="98b170fc-3060-491c-afc1-cd88fa0a9cd4" providerId="ADAL" clId="{F071AACB-1762-4225-9870-3A0BF2CBBB6A}" dt="2022-10-18T21:52:44.529" v="1163" actId="478"/>
          <ac:picMkLst>
            <pc:docMk/>
            <pc:sldMk cId="2897615439" sldId="550"/>
            <ac:picMk id="50" creationId="{9943F7E6-8F0A-75AC-8384-3E4E8FDE1500}"/>
          </ac:picMkLst>
        </pc:picChg>
      </pc:sldChg>
      <pc:sldChg chg="del">
        <pc:chgData name="Longueira Ángel" userId="98b170fc-3060-491c-afc1-cd88fa0a9cd4" providerId="ADAL" clId="{F071AACB-1762-4225-9870-3A0BF2CBBB6A}" dt="2022-10-17T07:55:23.284" v="0" actId="47"/>
        <pc:sldMkLst>
          <pc:docMk/>
          <pc:sldMk cId="2974520560" sldId="553"/>
        </pc:sldMkLst>
      </pc:sldChg>
      <pc:sldChg chg="modSp mod">
        <pc:chgData name="Longueira Ángel" userId="98b170fc-3060-491c-afc1-cd88fa0a9cd4" providerId="ADAL" clId="{F071AACB-1762-4225-9870-3A0BF2CBBB6A}" dt="2022-10-18T17:05:08.968" v="768" actId="13926"/>
        <pc:sldMkLst>
          <pc:docMk/>
          <pc:sldMk cId="524385666" sldId="554"/>
        </pc:sldMkLst>
        <pc:spChg chg="mod">
          <ac:chgData name="Longueira Ángel" userId="98b170fc-3060-491c-afc1-cd88fa0a9cd4" providerId="ADAL" clId="{F071AACB-1762-4225-9870-3A0BF2CBBB6A}" dt="2022-10-18T17:05:08.968" v="768" actId="13926"/>
          <ac:spMkLst>
            <pc:docMk/>
            <pc:sldMk cId="524385666" sldId="554"/>
            <ac:spMk id="10" creationId="{FE9E625F-13E9-449A-8FDA-CF8A157C5B1B}"/>
          </ac:spMkLst>
        </pc:spChg>
      </pc:sldChg>
      <pc:sldChg chg="del">
        <pc:chgData name="Longueira Ángel" userId="98b170fc-3060-491c-afc1-cd88fa0a9cd4" providerId="ADAL" clId="{F071AACB-1762-4225-9870-3A0BF2CBBB6A}" dt="2022-10-17T12:43:52.020" v="13" actId="47"/>
        <pc:sldMkLst>
          <pc:docMk/>
          <pc:sldMk cId="1513466468" sldId="559"/>
        </pc:sldMkLst>
      </pc:sldChg>
      <pc:sldChg chg="del">
        <pc:chgData name="Longueira Ángel" userId="98b170fc-3060-491c-afc1-cd88fa0a9cd4" providerId="ADAL" clId="{F071AACB-1762-4225-9870-3A0BF2CBBB6A}" dt="2022-10-17T12:43:52.632" v="14" actId="47"/>
        <pc:sldMkLst>
          <pc:docMk/>
          <pc:sldMk cId="1362850371" sldId="560"/>
        </pc:sldMkLst>
      </pc:sldChg>
      <pc:sldChg chg="del">
        <pc:chgData name="Longueira Ángel" userId="98b170fc-3060-491c-afc1-cd88fa0a9cd4" providerId="ADAL" clId="{F071AACB-1762-4225-9870-3A0BF2CBBB6A}" dt="2022-10-17T07:55:35.779" v="2" actId="47"/>
        <pc:sldMkLst>
          <pc:docMk/>
          <pc:sldMk cId="1655109577" sldId="575"/>
        </pc:sldMkLst>
      </pc:sldChg>
      <pc:sldChg chg="del">
        <pc:chgData name="Longueira Ángel" userId="98b170fc-3060-491c-afc1-cd88fa0a9cd4" providerId="ADAL" clId="{F071AACB-1762-4225-9870-3A0BF2CBBB6A}" dt="2022-10-19T06:49:28.454" v="1640" actId="47"/>
        <pc:sldMkLst>
          <pc:docMk/>
          <pc:sldMk cId="2684523044" sldId="583"/>
        </pc:sldMkLst>
      </pc:sldChg>
      <pc:sldChg chg="del">
        <pc:chgData name="Longueira Ángel" userId="98b170fc-3060-491c-afc1-cd88fa0a9cd4" providerId="ADAL" clId="{F071AACB-1762-4225-9870-3A0BF2CBBB6A}" dt="2022-10-19T06:49:29.946" v="1642" actId="47"/>
        <pc:sldMkLst>
          <pc:docMk/>
          <pc:sldMk cId="2856819851" sldId="584"/>
        </pc:sldMkLst>
      </pc:sldChg>
      <pc:sldChg chg="del">
        <pc:chgData name="Longueira Ángel" userId="98b170fc-3060-491c-afc1-cd88fa0a9cd4" providerId="ADAL" clId="{F071AACB-1762-4225-9870-3A0BF2CBBB6A}" dt="2022-10-17T07:55:23.284" v="0" actId="47"/>
        <pc:sldMkLst>
          <pc:docMk/>
          <pc:sldMk cId="1433340638" sldId="586"/>
        </pc:sldMkLst>
      </pc:sldChg>
      <pc:sldChg chg="addSp delSp modSp del mod ord delAnim modAnim">
        <pc:chgData name="Longueira Ángel" userId="98b170fc-3060-491c-afc1-cd88fa0a9cd4" providerId="ADAL" clId="{F071AACB-1762-4225-9870-3A0BF2CBBB6A}" dt="2022-10-18T17:13:29.695" v="894" actId="47"/>
        <pc:sldMkLst>
          <pc:docMk/>
          <pc:sldMk cId="3560379886" sldId="589"/>
        </pc:sldMkLst>
        <pc:spChg chg="add del mod">
          <ac:chgData name="Longueira Ángel" userId="98b170fc-3060-491c-afc1-cd88fa0a9cd4" providerId="ADAL" clId="{F071AACB-1762-4225-9870-3A0BF2CBBB6A}" dt="2022-10-18T17:10:46.467" v="855" actId="21"/>
          <ac:spMkLst>
            <pc:docMk/>
            <pc:sldMk cId="3560379886" sldId="589"/>
            <ac:spMk id="6" creationId="{6D9EE63F-795D-54AC-65E2-20E916CDC83F}"/>
          </ac:spMkLst>
        </pc:spChg>
        <pc:spChg chg="del mod">
          <ac:chgData name="Longueira Ángel" userId="98b170fc-3060-491c-afc1-cd88fa0a9cd4" providerId="ADAL" clId="{F071AACB-1762-4225-9870-3A0BF2CBBB6A}" dt="2022-10-18T17:07:57.204" v="799" actId="478"/>
          <ac:spMkLst>
            <pc:docMk/>
            <pc:sldMk cId="3560379886" sldId="589"/>
            <ac:spMk id="11" creationId="{9855E950-4207-C61C-EAC9-C030BA2B194E}"/>
          </ac:spMkLst>
        </pc:spChg>
        <pc:spChg chg="del">
          <ac:chgData name="Longueira Ángel" userId="98b170fc-3060-491c-afc1-cd88fa0a9cd4" providerId="ADAL" clId="{F071AACB-1762-4225-9870-3A0BF2CBBB6A}" dt="2022-10-18T17:07:39.458" v="779" actId="478"/>
          <ac:spMkLst>
            <pc:docMk/>
            <pc:sldMk cId="3560379886" sldId="589"/>
            <ac:spMk id="224" creationId="{C90390B5-86BE-83D8-6D86-C8525918F188}"/>
          </ac:spMkLst>
        </pc:spChg>
        <pc:picChg chg="add del mod">
          <ac:chgData name="Longueira Ángel" userId="98b170fc-3060-491c-afc1-cd88fa0a9cd4" providerId="ADAL" clId="{F071AACB-1762-4225-9870-3A0BF2CBBB6A}" dt="2022-10-18T17:07:02.039" v="776"/>
          <ac:picMkLst>
            <pc:docMk/>
            <pc:sldMk cId="3560379886" sldId="589"/>
            <ac:picMk id="4" creationId="{996DFF9B-2C3F-243C-ACD0-6729AE061586}"/>
          </ac:picMkLst>
        </pc:picChg>
        <pc:cxnChg chg="mod">
          <ac:chgData name="Longueira Ángel" userId="98b170fc-3060-491c-afc1-cd88fa0a9cd4" providerId="ADAL" clId="{F071AACB-1762-4225-9870-3A0BF2CBBB6A}" dt="2022-10-18T17:07:39.458" v="779" actId="478"/>
          <ac:cxnSpMkLst>
            <pc:docMk/>
            <pc:sldMk cId="3560379886" sldId="589"/>
            <ac:cxnSpMk id="138" creationId="{DD5FF57A-8BB7-4D40-080B-165AC1AD3C08}"/>
          </ac:cxnSpMkLst>
        </pc:cxnChg>
        <pc:cxnChg chg="mod">
          <ac:chgData name="Longueira Ángel" userId="98b170fc-3060-491c-afc1-cd88fa0a9cd4" providerId="ADAL" clId="{F071AACB-1762-4225-9870-3A0BF2CBBB6A}" dt="2022-10-18T17:07:39.458" v="779" actId="478"/>
          <ac:cxnSpMkLst>
            <pc:docMk/>
            <pc:sldMk cId="3560379886" sldId="589"/>
            <ac:cxnSpMk id="230" creationId="{0BD1076B-E590-0465-4AC2-0001FE220B1D}"/>
          </ac:cxnSpMkLst>
        </pc:cxnChg>
        <pc:cxnChg chg="mod">
          <ac:chgData name="Longueira Ángel" userId="98b170fc-3060-491c-afc1-cd88fa0a9cd4" providerId="ADAL" clId="{F071AACB-1762-4225-9870-3A0BF2CBBB6A}" dt="2022-10-18T17:07:39.458" v="779" actId="478"/>
          <ac:cxnSpMkLst>
            <pc:docMk/>
            <pc:sldMk cId="3560379886" sldId="589"/>
            <ac:cxnSpMk id="232" creationId="{07C250AA-4DBB-79CB-2BF8-0A0C2839A2DB}"/>
          </ac:cxnSpMkLst>
        </pc:cxnChg>
        <pc:cxnChg chg="mod">
          <ac:chgData name="Longueira Ángel" userId="98b170fc-3060-491c-afc1-cd88fa0a9cd4" providerId="ADAL" clId="{F071AACB-1762-4225-9870-3A0BF2CBBB6A}" dt="2022-10-18T17:07:39.458" v="779" actId="478"/>
          <ac:cxnSpMkLst>
            <pc:docMk/>
            <pc:sldMk cId="3560379886" sldId="589"/>
            <ac:cxnSpMk id="234" creationId="{8EDBFDA3-835A-7159-A176-46DEA0C3F5A8}"/>
          </ac:cxnSpMkLst>
        </pc:cxnChg>
        <pc:cxnChg chg="mod">
          <ac:chgData name="Longueira Ángel" userId="98b170fc-3060-491c-afc1-cd88fa0a9cd4" providerId="ADAL" clId="{F071AACB-1762-4225-9870-3A0BF2CBBB6A}" dt="2022-10-18T17:07:39.458" v="779" actId="478"/>
          <ac:cxnSpMkLst>
            <pc:docMk/>
            <pc:sldMk cId="3560379886" sldId="589"/>
            <ac:cxnSpMk id="245" creationId="{5903F095-04D3-02A9-8CC5-8094F3630B71}"/>
          </ac:cxnSpMkLst>
        </pc:cxnChg>
        <pc:cxnChg chg="mod">
          <ac:chgData name="Longueira Ángel" userId="98b170fc-3060-491c-afc1-cd88fa0a9cd4" providerId="ADAL" clId="{F071AACB-1762-4225-9870-3A0BF2CBBB6A}" dt="2022-10-18T17:07:39.458" v="779" actId="478"/>
          <ac:cxnSpMkLst>
            <pc:docMk/>
            <pc:sldMk cId="3560379886" sldId="589"/>
            <ac:cxnSpMk id="247" creationId="{8520714D-699F-858F-8093-E213D07B7068}"/>
          </ac:cxnSpMkLst>
        </pc:cxnChg>
        <pc:cxnChg chg="mod">
          <ac:chgData name="Longueira Ángel" userId="98b170fc-3060-491c-afc1-cd88fa0a9cd4" providerId="ADAL" clId="{F071AACB-1762-4225-9870-3A0BF2CBBB6A}" dt="2022-10-18T17:07:39.458" v="779" actId="478"/>
          <ac:cxnSpMkLst>
            <pc:docMk/>
            <pc:sldMk cId="3560379886" sldId="589"/>
            <ac:cxnSpMk id="249" creationId="{BD6A1C53-1649-53C9-05E4-4FD04ACA3608}"/>
          </ac:cxnSpMkLst>
        </pc:cxnChg>
      </pc:sldChg>
      <pc:sldChg chg="addSp delSp modSp mod">
        <pc:chgData name="Longueira Ángel" userId="98b170fc-3060-491c-afc1-cd88fa0a9cd4" providerId="ADAL" clId="{F071AACB-1762-4225-9870-3A0BF2CBBB6A}" dt="2022-10-18T22:33:07.158" v="1612" actId="14100"/>
        <pc:sldMkLst>
          <pc:docMk/>
          <pc:sldMk cId="0" sldId="590"/>
        </pc:sldMkLst>
        <pc:spChg chg="add del mod">
          <ac:chgData name="Longueira Ángel" userId="98b170fc-3060-491c-afc1-cd88fa0a9cd4" providerId="ADAL" clId="{F071AACB-1762-4225-9870-3A0BF2CBBB6A}" dt="2022-10-18T22:28:43.096" v="1544" actId="478"/>
          <ac:spMkLst>
            <pc:docMk/>
            <pc:sldMk cId="0" sldId="590"/>
            <ac:spMk id="2" creationId="{0DE5E6D8-A1B5-58E2-F05E-B26300E494AC}"/>
          </ac:spMkLst>
        </pc:spChg>
        <pc:spChg chg="add mod">
          <ac:chgData name="Longueira Ángel" userId="98b170fc-3060-491c-afc1-cd88fa0a9cd4" providerId="ADAL" clId="{F071AACB-1762-4225-9870-3A0BF2CBBB6A}" dt="2022-10-18T22:29:27.661" v="1552" actId="692"/>
          <ac:spMkLst>
            <pc:docMk/>
            <pc:sldMk cId="0" sldId="590"/>
            <ac:spMk id="3" creationId="{03494A18-C249-F886-F87C-17D4D162F1B9}"/>
          </ac:spMkLst>
        </pc:spChg>
        <pc:spChg chg="add mod">
          <ac:chgData name="Longueira Ángel" userId="98b170fc-3060-491c-afc1-cd88fa0a9cd4" providerId="ADAL" clId="{F071AACB-1762-4225-9870-3A0BF2CBBB6A}" dt="2022-10-18T22:33:07.158" v="1612" actId="14100"/>
          <ac:spMkLst>
            <pc:docMk/>
            <pc:sldMk cId="0" sldId="590"/>
            <ac:spMk id="4" creationId="{14DE8E15-8DB1-6A85-AA43-C4495FAD8171}"/>
          </ac:spMkLst>
        </pc:spChg>
        <pc:spChg chg="add mod">
          <ac:chgData name="Longueira Ángel" userId="98b170fc-3060-491c-afc1-cd88fa0a9cd4" providerId="ADAL" clId="{F071AACB-1762-4225-9870-3A0BF2CBBB6A}" dt="2022-10-18T22:32:43.705" v="1611" actId="20577"/>
          <ac:spMkLst>
            <pc:docMk/>
            <pc:sldMk cId="0" sldId="590"/>
            <ac:spMk id="5" creationId="{38F12532-C063-8B44-C93A-FDC2C2417B71}"/>
          </ac:spMkLst>
        </pc:spChg>
        <pc:spChg chg="mod ord">
          <ac:chgData name="Longueira Ángel" userId="98b170fc-3060-491c-afc1-cd88fa0a9cd4" providerId="ADAL" clId="{F071AACB-1762-4225-9870-3A0BF2CBBB6A}" dt="2022-10-18T22:32:27.531" v="1590" actId="1076"/>
          <ac:spMkLst>
            <pc:docMk/>
            <pc:sldMk cId="0" sldId="590"/>
            <ac:spMk id="7" creationId="{08330367-4AFC-4FBC-961F-B9DBFD2AD048}"/>
          </ac:spMkLst>
        </pc:spChg>
        <pc:spChg chg="mod ord">
          <ac:chgData name="Longueira Ángel" userId="98b170fc-3060-491c-afc1-cd88fa0a9cd4" providerId="ADAL" clId="{F071AACB-1762-4225-9870-3A0BF2CBBB6A}" dt="2022-10-18T22:32:27.531" v="1590" actId="1076"/>
          <ac:spMkLst>
            <pc:docMk/>
            <pc:sldMk cId="0" sldId="590"/>
            <ac:spMk id="8" creationId="{C770A21F-6509-46B9-879F-BA003939513D}"/>
          </ac:spMkLst>
        </pc:spChg>
        <pc:spChg chg="mod ord">
          <ac:chgData name="Longueira Ángel" userId="98b170fc-3060-491c-afc1-cd88fa0a9cd4" providerId="ADAL" clId="{F071AACB-1762-4225-9870-3A0BF2CBBB6A}" dt="2022-10-18T22:32:27.531" v="1590" actId="1076"/>
          <ac:spMkLst>
            <pc:docMk/>
            <pc:sldMk cId="0" sldId="590"/>
            <ac:spMk id="9" creationId="{4B5B6EA8-3AC1-4C11-A579-C929DDA8C568}"/>
          </ac:spMkLst>
        </pc:spChg>
        <pc:spChg chg="mod ord">
          <ac:chgData name="Longueira Ángel" userId="98b170fc-3060-491c-afc1-cd88fa0a9cd4" providerId="ADAL" clId="{F071AACB-1762-4225-9870-3A0BF2CBBB6A}" dt="2022-10-18T22:32:27.531" v="1590" actId="1076"/>
          <ac:spMkLst>
            <pc:docMk/>
            <pc:sldMk cId="0" sldId="590"/>
            <ac:spMk id="26" creationId="{4FD5968C-B6C4-45FF-85DD-441DBC3F7E2D}"/>
          </ac:spMkLst>
        </pc:spChg>
        <pc:spChg chg="del">
          <ac:chgData name="Longueira Ángel" userId="98b170fc-3060-491c-afc1-cd88fa0a9cd4" providerId="ADAL" clId="{F071AACB-1762-4225-9870-3A0BF2CBBB6A}" dt="2022-10-18T05:54:43.041" v="53" actId="478"/>
          <ac:spMkLst>
            <pc:docMk/>
            <pc:sldMk cId="0" sldId="590"/>
            <ac:spMk id="27" creationId="{4FD5968C-B6C4-45FF-85DD-441DBC3F7E2D}"/>
          </ac:spMkLst>
        </pc:spChg>
        <pc:spChg chg="del">
          <ac:chgData name="Longueira Ángel" userId="98b170fc-3060-491c-afc1-cd88fa0a9cd4" providerId="ADAL" clId="{F071AACB-1762-4225-9870-3A0BF2CBBB6A}" dt="2022-10-18T22:27:34.238" v="1529" actId="478"/>
          <ac:spMkLst>
            <pc:docMk/>
            <pc:sldMk cId="0" sldId="590"/>
            <ac:spMk id="28" creationId="{4FD5968C-B6C4-45FF-85DD-441DBC3F7E2D}"/>
          </ac:spMkLst>
        </pc:spChg>
      </pc:sldChg>
      <pc:sldChg chg="del">
        <pc:chgData name="Longueira Ángel" userId="98b170fc-3060-491c-afc1-cd88fa0a9cd4" providerId="ADAL" clId="{F071AACB-1762-4225-9870-3A0BF2CBBB6A}" dt="2022-10-18T13:25:32.206" v="717" actId="47"/>
        <pc:sldMkLst>
          <pc:docMk/>
          <pc:sldMk cId="626963697" sldId="591"/>
        </pc:sldMkLst>
      </pc:sldChg>
      <pc:sldChg chg="del">
        <pc:chgData name="Longueira Ángel" userId="98b170fc-3060-491c-afc1-cd88fa0a9cd4" providerId="ADAL" clId="{F071AACB-1762-4225-9870-3A0BF2CBBB6A}" dt="2022-10-17T12:43:46.471" v="11" actId="47"/>
        <pc:sldMkLst>
          <pc:docMk/>
          <pc:sldMk cId="3491213270" sldId="606"/>
        </pc:sldMkLst>
      </pc:sldChg>
      <pc:sldChg chg="del">
        <pc:chgData name="Longueira Ángel" userId="98b170fc-3060-491c-afc1-cd88fa0a9cd4" providerId="ADAL" clId="{F071AACB-1762-4225-9870-3A0BF2CBBB6A}" dt="2022-10-19T06:49:29.160" v="1641" actId="47"/>
        <pc:sldMkLst>
          <pc:docMk/>
          <pc:sldMk cId="125400096" sldId="607"/>
        </pc:sldMkLst>
      </pc:sldChg>
      <pc:sldChg chg="modSp mod">
        <pc:chgData name="Longueira Ángel" userId="98b170fc-3060-491c-afc1-cd88fa0a9cd4" providerId="ADAL" clId="{F071AACB-1762-4225-9870-3A0BF2CBBB6A}" dt="2022-10-19T06:56:42.547" v="1648" actId="20577"/>
        <pc:sldMkLst>
          <pc:docMk/>
          <pc:sldMk cId="199034681" sldId="615"/>
        </pc:sldMkLst>
        <pc:spChg chg="mod">
          <ac:chgData name="Longueira Ángel" userId="98b170fc-3060-491c-afc1-cd88fa0a9cd4" providerId="ADAL" clId="{F071AACB-1762-4225-9870-3A0BF2CBBB6A}" dt="2022-10-18T05:54:57.123" v="70" actId="20577"/>
          <ac:spMkLst>
            <pc:docMk/>
            <pc:sldMk cId="199034681" sldId="615"/>
            <ac:spMk id="4" creationId="{00000000-0000-0000-0000-000000000000}"/>
          </ac:spMkLst>
        </pc:spChg>
        <pc:spChg chg="mod">
          <ac:chgData name="Longueira Ángel" userId="98b170fc-3060-491c-afc1-cd88fa0a9cd4" providerId="ADAL" clId="{F071AACB-1762-4225-9870-3A0BF2CBBB6A}" dt="2022-10-19T06:56:42.547" v="1648" actId="20577"/>
          <ac:spMkLst>
            <pc:docMk/>
            <pc:sldMk cId="199034681" sldId="615"/>
            <ac:spMk id="10" creationId="{00000000-0000-0000-0000-000000000000}"/>
          </ac:spMkLst>
        </pc:spChg>
      </pc:sldChg>
      <pc:sldChg chg="delSp modSp mod">
        <pc:chgData name="Longueira Ángel" userId="98b170fc-3060-491c-afc1-cd88fa0a9cd4" providerId="ADAL" clId="{F071AACB-1762-4225-9870-3A0BF2CBBB6A}" dt="2022-10-18T21:52:37.922" v="1162" actId="1036"/>
        <pc:sldMkLst>
          <pc:docMk/>
          <pc:sldMk cId="1027167997" sldId="628"/>
        </pc:sldMkLst>
        <pc:spChg chg="del">
          <ac:chgData name="Longueira Ángel" userId="98b170fc-3060-491c-afc1-cd88fa0a9cd4" providerId="ADAL" clId="{F071AACB-1762-4225-9870-3A0BF2CBBB6A}" dt="2022-10-18T17:02:28.892" v="738" actId="478"/>
          <ac:spMkLst>
            <pc:docMk/>
            <pc:sldMk cId="1027167997" sldId="628"/>
            <ac:spMk id="2" creationId="{C97C0D93-5EFB-4B83-B18F-75755C515094}"/>
          </ac:spMkLst>
        </pc:spChg>
        <pc:spChg chg="del">
          <ac:chgData name="Longueira Ángel" userId="98b170fc-3060-491c-afc1-cd88fa0a9cd4" providerId="ADAL" clId="{F071AACB-1762-4225-9870-3A0BF2CBBB6A}" dt="2022-10-18T17:02:28.892" v="738" actId="478"/>
          <ac:spMkLst>
            <pc:docMk/>
            <pc:sldMk cId="1027167997" sldId="628"/>
            <ac:spMk id="34" creationId="{6906F303-9CC4-25A6-6973-66350066F51B}"/>
          </ac:spMkLst>
        </pc:spChg>
        <pc:spChg chg="del mod">
          <ac:chgData name="Longueira Ángel" userId="98b170fc-3060-491c-afc1-cd88fa0a9cd4" providerId="ADAL" clId="{F071AACB-1762-4225-9870-3A0BF2CBBB6A}" dt="2022-10-18T17:02:28.892" v="738" actId="478"/>
          <ac:spMkLst>
            <pc:docMk/>
            <pc:sldMk cId="1027167997" sldId="628"/>
            <ac:spMk id="66" creationId="{0A00EF26-F1FF-4072-B84C-46FE744CA222}"/>
          </ac:spMkLst>
        </pc:spChg>
        <pc:spChg chg="mod">
          <ac:chgData name="Longueira Ángel" userId="98b170fc-3060-491c-afc1-cd88fa0a9cd4" providerId="ADAL" clId="{F071AACB-1762-4225-9870-3A0BF2CBBB6A}" dt="2022-10-18T21:52:37.922" v="1162" actId="1036"/>
          <ac:spMkLst>
            <pc:docMk/>
            <pc:sldMk cId="1027167997" sldId="628"/>
            <ac:spMk id="71" creationId="{DC02E15C-1910-4B3A-BFD0-CC5C98493B2D}"/>
          </ac:spMkLst>
        </pc:spChg>
        <pc:grpChg chg="del">
          <ac:chgData name="Longueira Ángel" userId="98b170fc-3060-491c-afc1-cd88fa0a9cd4" providerId="ADAL" clId="{F071AACB-1762-4225-9870-3A0BF2CBBB6A}" dt="2022-10-18T17:02:28.892" v="738" actId="478"/>
          <ac:grpSpMkLst>
            <pc:docMk/>
            <pc:sldMk cId="1027167997" sldId="628"/>
            <ac:grpSpMk id="7" creationId="{6D4BACEE-0CEB-AC26-3D94-37513F16092D}"/>
          </ac:grpSpMkLst>
        </pc:grpChg>
        <pc:grpChg chg="del">
          <ac:chgData name="Longueira Ángel" userId="98b170fc-3060-491c-afc1-cd88fa0a9cd4" providerId="ADAL" clId="{F071AACB-1762-4225-9870-3A0BF2CBBB6A}" dt="2022-10-18T17:02:28.892" v="738" actId="478"/>
          <ac:grpSpMkLst>
            <pc:docMk/>
            <pc:sldMk cId="1027167997" sldId="628"/>
            <ac:grpSpMk id="19" creationId="{87EF0F0B-5401-4399-8689-11D4978D523C}"/>
          </ac:grpSpMkLst>
        </pc:grpChg>
        <pc:grpChg chg="mod">
          <ac:chgData name="Longueira Ángel" userId="98b170fc-3060-491c-afc1-cd88fa0a9cd4" providerId="ADAL" clId="{F071AACB-1762-4225-9870-3A0BF2CBBB6A}" dt="2022-10-18T21:52:37.922" v="1162" actId="1036"/>
          <ac:grpSpMkLst>
            <pc:docMk/>
            <pc:sldMk cId="1027167997" sldId="628"/>
            <ac:grpSpMk id="33" creationId="{6E0D13CA-C416-4462-BFDE-69CC20F83998}"/>
          </ac:grpSpMkLst>
        </pc:grpChg>
      </pc:sldChg>
      <pc:sldChg chg="del">
        <pc:chgData name="Longueira Ángel" userId="98b170fc-3060-491c-afc1-cd88fa0a9cd4" providerId="ADAL" clId="{F071AACB-1762-4225-9870-3A0BF2CBBB6A}" dt="2022-10-18T13:25:34.387" v="718" actId="47"/>
        <pc:sldMkLst>
          <pc:docMk/>
          <pc:sldMk cId="4069815846" sldId="639"/>
        </pc:sldMkLst>
      </pc:sldChg>
      <pc:sldChg chg="del">
        <pc:chgData name="Longueira Ángel" userId="98b170fc-3060-491c-afc1-cd88fa0a9cd4" providerId="ADAL" clId="{F071AACB-1762-4225-9870-3A0BF2CBBB6A}" dt="2022-10-19T06:49:26.165" v="1638" actId="47"/>
        <pc:sldMkLst>
          <pc:docMk/>
          <pc:sldMk cId="719080790" sldId="644"/>
        </pc:sldMkLst>
      </pc:sldChg>
      <pc:sldChg chg="add del">
        <pc:chgData name="Longueira Ángel" userId="98b170fc-3060-491c-afc1-cd88fa0a9cd4" providerId="ADAL" clId="{F071AACB-1762-4225-9870-3A0BF2CBBB6A}" dt="2022-10-19T06:49:15.037" v="1635" actId="47"/>
        <pc:sldMkLst>
          <pc:docMk/>
          <pc:sldMk cId="752903021" sldId="645"/>
        </pc:sldMkLst>
      </pc:sldChg>
      <pc:sldChg chg="del">
        <pc:chgData name="Longueira Ángel" userId="98b170fc-3060-491c-afc1-cd88fa0a9cd4" providerId="ADAL" clId="{F071AACB-1762-4225-9870-3A0BF2CBBB6A}" dt="2022-10-17T07:55:23.284" v="0" actId="47"/>
        <pc:sldMkLst>
          <pc:docMk/>
          <pc:sldMk cId="1167872096" sldId="646"/>
        </pc:sldMkLst>
      </pc:sldChg>
      <pc:sldChg chg="add del">
        <pc:chgData name="Longueira Ángel" userId="98b170fc-3060-491c-afc1-cd88fa0a9cd4" providerId="ADAL" clId="{F071AACB-1762-4225-9870-3A0BF2CBBB6A}" dt="2022-10-19T06:49:14.581" v="1634" actId="47"/>
        <pc:sldMkLst>
          <pc:docMk/>
          <pc:sldMk cId="450646789" sldId="649"/>
        </pc:sldMkLst>
      </pc:sldChg>
      <pc:sldChg chg="add del">
        <pc:chgData name="Longueira Ángel" userId="98b170fc-3060-491c-afc1-cd88fa0a9cd4" providerId="ADAL" clId="{F071AACB-1762-4225-9870-3A0BF2CBBB6A}" dt="2022-10-19T06:49:14.139" v="1633" actId="47"/>
        <pc:sldMkLst>
          <pc:docMk/>
          <pc:sldMk cId="1874125264" sldId="650"/>
        </pc:sldMkLst>
      </pc:sldChg>
      <pc:sldChg chg="del">
        <pc:chgData name="Longueira Ángel" userId="98b170fc-3060-491c-afc1-cd88fa0a9cd4" providerId="ADAL" clId="{F071AACB-1762-4225-9870-3A0BF2CBBB6A}" dt="2022-10-19T06:49:20.720" v="1636" actId="47"/>
        <pc:sldMkLst>
          <pc:docMk/>
          <pc:sldMk cId="3278520366" sldId="651"/>
        </pc:sldMkLst>
      </pc:sldChg>
      <pc:sldChg chg="del">
        <pc:chgData name="Longueira Ángel" userId="98b170fc-3060-491c-afc1-cd88fa0a9cd4" providerId="ADAL" clId="{F071AACB-1762-4225-9870-3A0BF2CBBB6A}" dt="2022-10-19T06:49:22.607" v="1637" actId="47"/>
        <pc:sldMkLst>
          <pc:docMk/>
          <pc:sldMk cId="2832210266" sldId="654"/>
        </pc:sldMkLst>
      </pc:sldChg>
      <pc:sldChg chg="addSp delSp modSp mod">
        <pc:chgData name="Longueira Ángel" userId="98b170fc-3060-491c-afc1-cd88fa0a9cd4" providerId="ADAL" clId="{F071AACB-1762-4225-9870-3A0BF2CBBB6A}" dt="2022-10-19T06:50:28.527" v="1643" actId="20577"/>
        <pc:sldMkLst>
          <pc:docMk/>
          <pc:sldMk cId="2540402915" sldId="657"/>
        </pc:sldMkLst>
        <pc:spChg chg="add del mod">
          <ac:chgData name="Longueira Ángel" userId="98b170fc-3060-491c-afc1-cd88fa0a9cd4" providerId="ADAL" clId="{F071AACB-1762-4225-9870-3A0BF2CBBB6A}" dt="2022-10-18T21:58:34.790" v="1374" actId="1076"/>
          <ac:spMkLst>
            <pc:docMk/>
            <pc:sldMk cId="2540402915" sldId="657"/>
            <ac:spMk id="11" creationId="{8673E8D8-8617-44BA-B7CB-2AF522FE0824}"/>
          </ac:spMkLst>
        </pc:spChg>
        <pc:spChg chg="add del mod">
          <ac:chgData name="Longueira Ángel" userId="98b170fc-3060-491c-afc1-cd88fa0a9cd4" providerId="ADAL" clId="{F071AACB-1762-4225-9870-3A0BF2CBBB6A}" dt="2022-10-18T21:58:29.819" v="1372" actId="478"/>
          <ac:spMkLst>
            <pc:docMk/>
            <pc:sldMk cId="2540402915" sldId="657"/>
            <ac:spMk id="13" creationId="{AC247875-EEF7-44F0-BC29-2DD255E4CC3D}"/>
          </ac:spMkLst>
        </pc:spChg>
        <pc:spChg chg="del">
          <ac:chgData name="Longueira Ángel" userId="98b170fc-3060-491c-afc1-cd88fa0a9cd4" providerId="ADAL" clId="{F071AACB-1762-4225-9870-3A0BF2CBBB6A}" dt="2022-10-18T21:58:04.145" v="1357" actId="478"/>
          <ac:spMkLst>
            <pc:docMk/>
            <pc:sldMk cId="2540402915" sldId="657"/>
            <ac:spMk id="15" creationId="{F4788FD7-D419-435E-93BF-D5B659488565}"/>
          </ac:spMkLst>
        </pc:spChg>
        <pc:spChg chg="del">
          <ac:chgData name="Longueira Ángel" userId="98b170fc-3060-491c-afc1-cd88fa0a9cd4" providerId="ADAL" clId="{F071AACB-1762-4225-9870-3A0BF2CBBB6A}" dt="2022-10-18T21:58:04.145" v="1357" actId="478"/>
          <ac:spMkLst>
            <pc:docMk/>
            <pc:sldMk cId="2540402915" sldId="657"/>
            <ac:spMk id="17" creationId="{58E8F054-132F-41FE-9076-03F5BC792729}"/>
          </ac:spMkLst>
        </pc:spChg>
        <pc:spChg chg="del">
          <ac:chgData name="Longueira Ángel" userId="98b170fc-3060-491c-afc1-cd88fa0a9cd4" providerId="ADAL" clId="{F071AACB-1762-4225-9870-3A0BF2CBBB6A}" dt="2022-10-18T21:58:05.734" v="1358" actId="478"/>
          <ac:spMkLst>
            <pc:docMk/>
            <pc:sldMk cId="2540402915" sldId="657"/>
            <ac:spMk id="19" creationId="{4E9FE6E3-A88D-403C-9B8D-181A2A5C047B}"/>
          </ac:spMkLst>
        </pc:spChg>
        <pc:spChg chg="del">
          <ac:chgData name="Longueira Ángel" userId="98b170fc-3060-491c-afc1-cd88fa0a9cd4" providerId="ADAL" clId="{F071AACB-1762-4225-9870-3A0BF2CBBB6A}" dt="2022-10-18T21:58:05.734" v="1358" actId="478"/>
          <ac:spMkLst>
            <pc:docMk/>
            <pc:sldMk cId="2540402915" sldId="657"/>
            <ac:spMk id="21" creationId="{9023C0CC-865F-436D-AC40-249490F5D5F0}"/>
          </ac:spMkLst>
        </pc:spChg>
        <pc:spChg chg="mod">
          <ac:chgData name="Longueira Ángel" userId="98b170fc-3060-491c-afc1-cd88fa0a9cd4" providerId="ADAL" clId="{F071AACB-1762-4225-9870-3A0BF2CBBB6A}" dt="2022-10-19T06:50:28.527" v="1643" actId="20577"/>
          <ac:spMkLst>
            <pc:docMk/>
            <pc:sldMk cId="2540402915" sldId="657"/>
            <ac:spMk id="23" creationId="{C2914471-70E8-36C3-00A0-90511A9C25FC}"/>
          </ac:spMkLst>
        </pc:spChg>
        <pc:spChg chg="del">
          <ac:chgData name="Longueira Ángel" userId="98b170fc-3060-491c-afc1-cd88fa0a9cd4" providerId="ADAL" clId="{F071AACB-1762-4225-9870-3A0BF2CBBB6A}" dt="2022-10-18T21:58:07.765" v="1360" actId="478"/>
          <ac:spMkLst>
            <pc:docMk/>
            <pc:sldMk cId="2540402915" sldId="657"/>
            <ac:spMk id="25" creationId="{4097FF48-E58C-4CC6-8AD7-7E212F7DB4DB}"/>
          </ac:spMkLst>
        </pc:spChg>
        <pc:grpChg chg="del">
          <ac:chgData name="Longueira Ángel" userId="98b170fc-3060-491c-afc1-cd88fa0a9cd4" providerId="ADAL" clId="{F071AACB-1762-4225-9870-3A0BF2CBBB6A}" dt="2022-10-18T21:58:07.261" v="1359" actId="478"/>
          <ac:grpSpMkLst>
            <pc:docMk/>
            <pc:sldMk cId="2540402915" sldId="657"/>
            <ac:grpSpMk id="29" creationId="{B66B90EA-3539-479F-B36F-04A2F9A2FCA1}"/>
          </ac:grpSpMkLst>
        </pc:grpChg>
        <pc:picChg chg="add del mod">
          <ac:chgData name="Longueira Ángel" userId="98b170fc-3060-491c-afc1-cd88fa0a9cd4" providerId="ADAL" clId="{F071AACB-1762-4225-9870-3A0BF2CBBB6A}" dt="2022-10-18T21:58:34.790" v="1374" actId="1076"/>
          <ac:picMkLst>
            <pc:docMk/>
            <pc:sldMk cId="2540402915" sldId="657"/>
            <ac:picMk id="6" creationId="{D29929FA-38EB-41F0-AF19-97D6E53E44A2}"/>
          </ac:picMkLst>
        </pc:picChg>
        <pc:picChg chg="del">
          <ac:chgData name="Longueira Ángel" userId="98b170fc-3060-491c-afc1-cd88fa0a9cd4" providerId="ADAL" clId="{F071AACB-1762-4225-9870-3A0BF2CBBB6A}" dt="2022-10-18T21:58:04.145" v="1357" actId="478"/>
          <ac:picMkLst>
            <pc:docMk/>
            <pc:sldMk cId="2540402915" sldId="657"/>
            <ac:picMk id="22" creationId="{2B9B6EBB-6B46-4C10-8FE6-7F20143316D0}"/>
          </ac:picMkLst>
        </pc:picChg>
        <pc:picChg chg="del">
          <ac:chgData name="Longueira Ángel" userId="98b170fc-3060-491c-afc1-cd88fa0a9cd4" providerId="ADAL" clId="{F071AACB-1762-4225-9870-3A0BF2CBBB6A}" dt="2022-10-18T21:58:05.734" v="1358" actId="478"/>
          <ac:picMkLst>
            <pc:docMk/>
            <pc:sldMk cId="2540402915" sldId="657"/>
            <ac:picMk id="24" creationId="{896CC517-3A22-4BB9-A3AA-4236ED1EF047}"/>
          </ac:picMkLst>
        </pc:picChg>
      </pc:sldChg>
      <pc:sldChg chg="modSp add del mod ord modShow modNotesTx">
        <pc:chgData name="Longueira Ángel" userId="98b170fc-3060-491c-afc1-cd88fa0a9cd4" providerId="ADAL" clId="{F071AACB-1762-4225-9870-3A0BF2CBBB6A}" dt="2022-10-18T17:45:11.510" v="1058" actId="47"/>
        <pc:sldMkLst>
          <pc:docMk/>
          <pc:sldMk cId="1108205088" sldId="665"/>
        </pc:sldMkLst>
        <pc:spChg chg="mod">
          <ac:chgData name="Longueira Ángel" userId="98b170fc-3060-491c-afc1-cd88fa0a9cd4" providerId="ADAL" clId="{F071AACB-1762-4225-9870-3A0BF2CBBB6A}" dt="2022-10-18T17:44:54.329" v="1051" actId="1076"/>
          <ac:spMkLst>
            <pc:docMk/>
            <pc:sldMk cId="1108205088" sldId="665"/>
            <ac:spMk id="2" creationId="{57C89904-D15C-AF50-266D-96559BEA78A0}"/>
          </ac:spMkLst>
        </pc:spChg>
        <pc:spChg chg="mod">
          <ac:chgData name="Longueira Ángel" userId="98b170fc-3060-491c-afc1-cd88fa0a9cd4" providerId="ADAL" clId="{F071AACB-1762-4225-9870-3A0BF2CBBB6A}" dt="2022-10-18T17:44:56.613" v="1053" actId="1076"/>
          <ac:spMkLst>
            <pc:docMk/>
            <pc:sldMk cId="1108205088" sldId="665"/>
            <ac:spMk id="10" creationId="{79F0C8C9-185B-5539-9F07-9C5155B07312}"/>
          </ac:spMkLst>
        </pc:spChg>
      </pc:sldChg>
      <pc:sldChg chg="del">
        <pc:chgData name="Longueira Ángel" userId="98b170fc-3060-491c-afc1-cd88fa0a9cd4" providerId="ADAL" clId="{F071AACB-1762-4225-9870-3A0BF2CBBB6A}" dt="2022-10-18T05:56:19.633" v="91" actId="2696"/>
        <pc:sldMkLst>
          <pc:docMk/>
          <pc:sldMk cId="1160104364" sldId="665"/>
        </pc:sldMkLst>
      </pc:sldChg>
      <pc:sldChg chg="delSp modSp mod delAnim modAnim">
        <pc:chgData name="Longueira Ángel" userId="98b170fc-3060-491c-afc1-cd88fa0a9cd4" providerId="ADAL" clId="{F071AACB-1762-4225-9870-3A0BF2CBBB6A}" dt="2022-10-18T21:52:28.170" v="1157"/>
        <pc:sldMkLst>
          <pc:docMk/>
          <pc:sldMk cId="270776334" sldId="668"/>
        </pc:sldMkLst>
        <pc:spChg chg="mod">
          <ac:chgData name="Longueira Ángel" userId="98b170fc-3060-491c-afc1-cd88fa0a9cd4" providerId="ADAL" clId="{F071AACB-1762-4225-9870-3A0BF2CBBB6A}" dt="2022-10-17T10:43:34.757" v="8" actId="1076"/>
          <ac:spMkLst>
            <pc:docMk/>
            <pc:sldMk cId="270776334" sldId="668"/>
            <ac:spMk id="3" creationId="{00000000-0000-0000-0000-000000000000}"/>
          </ac:spMkLst>
        </pc:spChg>
        <pc:spChg chg="del">
          <ac:chgData name="Longueira Ángel" userId="98b170fc-3060-491c-afc1-cd88fa0a9cd4" providerId="ADAL" clId="{F071AACB-1762-4225-9870-3A0BF2CBBB6A}" dt="2022-10-18T17:14:40.466" v="895" actId="478"/>
          <ac:spMkLst>
            <pc:docMk/>
            <pc:sldMk cId="270776334" sldId="668"/>
            <ac:spMk id="4" creationId="{58BBA6E1-6609-4E4E-979C-80B4A93534EA}"/>
          </ac:spMkLst>
        </pc:spChg>
        <pc:spChg chg="del">
          <ac:chgData name="Longueira Ángel" userId="98b170fc-3060-491c-afc1-cd88fa0a9cd4" providerId="ADAL" clId="{F071AACB-1762-4225-9870-3A0BF2CBBB6A}" dt="2022-10-17T10:43:10.084" v="3" actId="478"/>
          <ac:spMkLst>
            <pc:docMk/>
            <pc:sldMk cId="270776334" sldId="668"/>
            <ac:spMk id="81" creationId="{2FEDBB97-0BC7-4162-9FF2-DC3891D70AA2}"/>
          </ac:spMkLst>
        </pc:spChg>
        <pc:spChg chg="del">
          <ac:chgData name="Longueira Ángel" userId="98b170fc-3060-491c-afc1-cd88fa0a9cd4" providerId="ADAL" clId="{F071AACB-1762-4225-9870-3A0BF2CBBB6A}" dt="2022-10-17T10:43:10.084" v="3" actId="478"/>
          <ac:spMkLst>
            <pc:docMk/>
            <pc:sldMk cId="270776334" sldId="668"/>
            <ac:spMk id="122" creationId="{47ACB5EF-2D1C-7D65-7D5E-B394360136D0}"/>
          </ac:spMkLst>
        </pc:spChg>
        <pc:spChg chg="del">
          <ac:chgData name="Longueira Ángel" userId="98b170fc-3060-491c-afc1-cd88fa0a9cd4" providerId="ADAL" clId="{F071AACB-1762-4225-9870-3A0BF2CBBB6A}" dt="2022-10-17T10:43:18.977" v="5" actId="478"/>
          <ac:spMkLst>
            <pc:docMk/>
            <pc:sldMk cId="270776334" sldId="668"/>
            <ac:spMk id="124" creationId="{2F3BA472-B678-0EBF-A69F-668054951E30}"/>
          </ac:spMkLst>
        </pc:spChg>
        <pc:spChg chg="del">
          <ac:chgData name="Longueira Ángel" userId="98b170fc-3060-491c-afc1-cd88fa0a9cd4" providerId="ADAL" clId="{F071AACB-1762-4225-9870-3A0BF2CBBB6A}" dt="2022-10-17T10:43:42.345" v="10" actId="478"/>
          <ac:spMkLst>
            <pc:docMk/>
            <pc:sldMk cId="270776334" sldId="668"/>
            <ac:spMk id="126" creationId="{6B666B18-42CF-0E7E-3103-A263D2216C54}"/>
          </ac:spMkLst>
        </pc:spChg>
        <pc:spChg chg="del">
          <ac:chgData name="Longueira Ángel" userId="98b170fc-3060-491c-afc1-cd88fa0a9cd4" providerId="ADAL" clId="{F071AACB-1762-4225-9870-3A0BF2CBBB6A}" dt="2022-10-17T10:43:30.209" v="6" actId="478"/>
          <ac:spMkLst>
            <pc:docMk/>
            <pc:sldMk cId="270776334" sldId="668"/>
            <ac:spMk id="128" creationId="{63CD72EE-0643-2DF0-CB19-1D29F71AF7CF}"/>
          </ac:spMkLst>
        </pc:spChg>
        <pc:spChg chg="del">
          <ac:chgData name="Longueira Ángel" userId="98b170fc-3060-491c-afc1-cd88fa0a9cd4" providerId="ADAL" clId="{F071AACB-1762-4225-9870-3A0BF2CBBB6A}" dt="2022-10-17T10:43:14.010" v="4" actId="478"/>
          <ac:spMkLst>
            <pc:docMk/>
            <pc:sldMk cId="270776334" sldId="668"/>
            <ac:spMk id="130" creationId="{BDFF6C8E-612C-990C-6618-16557B8AC5FF}"/>
          </ac:spMkLst>
        </pc:spChg>
        <pc:spChg chg="mod">
          <ac:chgData name="Longueira Ángel" userId="98b170fc-3060-491c-afc1-cd88fa0a9cd4" providerId="ADAL" clId="{F071AACB-1762-4225-9870-3A0BF2CBBB6A}" dt="2022-10-18T21:52:28.170" v="1157"/>
          <ac:spMkLst>
            <pc:docMk/>
            <pc:sldMk cId="270776334" sldId="668"/>
            <ac:spMk id="132" creationId="{30EC4EC3-9637-0A7F-1E95-45F2CBE2D70C}"/>
          </ac:spMkLst>
        </pc:spChg>
        <pc:spChg chg="del">
          <ac:chgData name="Longueira Ángel" userId="98b170fc-3060-491c-afc1-cd88fa0a9cd4" providerId="ADAL" clId="{F071AACB-1762-4225-9870-3A0BF2CBBB6A}" dt="2022-10-17T10:43:30.209" v="6" actId="478"/>
          <ac:spMkLst>
            <pc:docMk/>
            <pc:sldMk cId="270776334" sldId="668"/>
            <ac:spMk id="134" creationId="{F200419B-189A-3272-1452-28CB7336B75C}"/>
          </ac:spMkLst>
        </pc:spChg>
        <pc:grpChg chg="del">
          <ac:chgData name="Longueira Ángel" userId="98b170fc-3060-491c-afc1-cd88fa0a9cd4" providerId="ADAL" clId="{F071AACB-1762-4225-9870-3A0BF2CBBB6A}" dt="2022-10-17T10:43:10.084" v="3" actId="478"/>
          <ac:grpSpMkLst>
            <pc:docMk/>
            <pc:sldMk cId="270776334" sldId="668"/>
            <ac:grpSpMk id="7" creationId="{F331B304-FF72-2786-49AE-DB48DD32EC64}"/>
          </ac:grpSpMkLst>
        </pc:grpChg>
        <pc:grpChg chg="del">
          <ac:chgData name="Longueira Ángel" userId="98b170fc-3060-491c-afc1-cd88fa0a9cd4" providerId="ADAL" clId="{F071AACB-1762-4225-9870-3A0BF2CBBB6A}" dt="2022-10-17T10:43:10.084" v="3" actId="478"/>
          <ac:grpSpMkLst>
            <pc:docMk/>
            <pc:sldMk cId="270776334" sldId="668"/>
            <ac:grpSpMk id="8" creationId="{273D78D3-7B3D-411A-1A39-91658FC1813A}"/>
          </ac:grpSpMkLst>
        </pc:grpChg>
        <pc:grpChg chg="del">
          <ac:chgData name="Longueira Ángel" userId="98b170fc-3060-491c-afc1-cd88fa0a9cd4" providerId="ADAL" clId="{F071AACB-1762-4225-9870-3A0BF2CBBB6A}" dt="2022-10-17T10:43:10.084" v="3" actId="478"/>
          <ac:grpSpMkLst>
            <pc:docMk/>
            <pc:sldMk cId="270776334" sldId="668"/>
            <ac:grpSpMk id="9" creationId="{65C77CF9-799F-B9AF-010B-98932D43ADBD}"/>
          </ac:grpSpMkLst>
        </pc:grpChg>
        <pc:grpChg chg="del">
          <ac:chgData name="Longueira Ángel" userId="98b170fc-3060-491c-afc1-cd88fa0a9cd4" providerId="ADAL" clId="{F071AACB-1762-4225-9870-3A0BF2CBBB6A}" dt="2022-10-17T10:43:18.977" v="5" actId="478"/>
          <ac:grpSpMkLst>
            <pc:docMk/>
            <pc:sldMk cId="270776334" sldId="668"/>
            <ac:grpSpMk id="11" creationId="{7D8B2FD5-4D87-4BCB-3768-159FE89124E3}"/>
          </ac:grpSpMkLst>
        </pc:grpChg>
        <pc:grpChg chg="del">
          <ac:chgData name="Longueira Ángel" userId="98b170fc-3060-491c-afc1-cd88fa0a9cd4" providerId="ADAL" clId="{F071AACB-1762-4225-9870-3A0BF2CBBB6A}" dt="2022-10-18T17:14:40.466" v="895" actId="478"/>
          <ac:grpSpMkLst>
            <pc:docMk/>
            <pc:sldMk cId="270776334" sldId="668"/>
            <ac:grpSpMk id="12" creationId="{FF44DBD2-DA21-62CB-31DB-2353F61E26A5}"/>
          </ac:grpSpMkLst>
        </pc:grpChg>
        <pc:grpChg chg="del">
          <ac:chgData name="Longueira Ángel" userId="98b170fc-3060-491c-afc1-cd88fa0a9cd4" providerId="ADAL" clId="{F071AACB-1762-4225-9870-3A0BF2CBBB6A}" dt="2022-10-17T10:43:40.989" v="9" actId="478"/>
          <ac:grpSpMkLst>
            <pc:docMk/>
            <pc:sldMk cId="270776334" sldId="668"/>
            <ac:grpSpMk id="13" creationId="{A640FF82-713E-3481-4E36-80188CC2819E}"/>
          </ac:grpSpMkLst>
        </pc:grpChg>
        <pc:grpChg chg="del">
          <ac:chgData name="Longueira Ángel" userId="98b170fc-3060-491c-afc1-cd88fa0a9cd4" providerId="ADAL" clId="{F071AACB-1762-4225-9870-3A0BF2CBBB6A}" dt="2022-10-17T10:43:30.209" v="6" actId="478"/>
          <ac:grpSpMkLst>
            <pc:docMk/>
            <pc:sldMk cId="270776334" sldId="668"/>
            <ac:grpSpMk id="15" creationId="{C56C445B-7DB8-AA0B-C410-03B8149CA3EE}"/>
          </ac:grpSpMkLst>
        </pc:grpChg>
        <pc:grpChg chg="del">
          <ac:chgData name="Longueira Ángel" userId="98b170fc-3060-491c-afc1-cd88fa0a9cd4" providerId="ADAL" clId="{F071AACB-1762-4225-9870-3A0BF2CBBB6A}" dt="2022-10-17T10:43:30.209" v="6" actId="478"/>
          <ac:grpSpMkLst>
            <pc:docMk/>
            <pc:sldMk cId="270776334" sldId="668"/>
            <ac:grpSpMk id="16" creationId="{BB17FBA4-9F9B-811B-D66F-0AC4150B103E}"/>
          </ac:grpSpMkLst>
        </pc:grpChg>
        <pc:grpChg chg="del">
          <ac:chgData name="Longueira Ángel" userId="98b170fc-3060-491c-afc1-cd88fa0a9cd4" providerId="ADAL" clId="{F071AACB-1762-4225-9870-3A0BF2CBBB6A}" dt="2022-10-17T10:43:10.084" v="3" actId="478"/>
          <ac:grpSpMkLst>
            <pc:docMk/>
            <pc:sldMk cId="270776334" sldId="668"/>
            <ac:grpSpMk id="18" creationId="{9465766A-021E-E02D-40C8-2C5E1D48745B}"/>
          </ac:grpSpMkLst>
        </pc:grpChg>
        <pc:grpChg chg="del">
          <ac:chgData name="Longueira Ángel" userId="98b170fc-3060-491c-afc1-cd88fa0a9cd4" providerId="ADAL" clId="{F071AACB-1762-4225-9870-3A0BF2CBBB6A}" dt="2022-10-17T10:43:10.084" v="3" actId="478"/>
          <ac:grpSpMkLst>
            <pc:docMk/>
            <pc:sldMk cId="270776334" sldId="668"/>
            <ac:grpSpMk id="33" creationId="{4A45C9AB-094C-26A2-61C8-C699DFCB710E}"/>
          </ac:grpSpMkLst>
        </pc:grpChg>
        <pc:grpChg chg="del">
          <ac:chgData name="Longueira Ángel" userId="98b170fc-3060-491c-afc1-cd88fa0a9cd4" providerId="ADAL" clId="{F071AACB-1762-4225-9870-3A0BF2CBBB6A}" dt="2022-10-17T10:43:10.084" v="3" actId="478"/>
          <ac:grpSpMkLst>
            <pc:docMk/>
            <pc:sldMk cId="270776334" sldId="668"/>
            <ac:grpSpMk id="35" creationId="{534F239C-0DBB-3496-A318-99E57941A2BE}"/>
          </ac:grpSpMkLst>
        </pc:grpChg>
        <pc:grpChg chg="del">
          <ac:chgData name="Longueira Ángel" userId="98b170fc-3060-491c-afc1-cd88fa0a9cd4" providerId="ADAL" clId="{F071AACB-1762-4225-9870-3A0BF2CBBB6A}" dt="2022-10-17T10:43:30.209" v="6" actId="478"/>
          <ac:grpSpMkLst>
            <pc:docMk/>
            <pc:sldMk cId="270776334" sldId="668"/>
            <ac:grpSpMk id="97" creationId="{0B85DDD5-7DCE-139F-857B-FA229097E5DE}"/>
          </ac:grpSpMkLst>
        </pc:grpChg>
        <pc:grpChg chg="del">
          <ac:chgData name="Longueira Ángel" userId="98b170fc-3060-491c-afc1-cd88fa0a9cd4" providerId="ADAL" clId="{F071AACB-1762-4225-9870-3A0BF2CBBB6A}" dt="2022-10-17T10:43:18.977" v="5" actId="478"/>
          <ac:grpSpMkLst>
            <pc:docMk/>
            <pc:sldMk cId="270776334" sldId="668"/>
            <ac:grpSpMk id="112" creationId="{209F0981-A339-CFA0-24F1-A24428418DD8}"/>
          </ac:grpSpMkLst>
        </pc:grpChg>
        <pc:grpChg chg="mod">
          <ac:chgData name="Longueira Ángel" userId="98b170fc-3060-491c-afc1-cd88fa0a9cd4" providerId="ADAL" clId="{F071AACB-1762-4225-9870-3A0BF2CBBB6A}" dt="2022-10-18T17:17:03.186" v="967" actId="1076"/>
          <ac:grpSpMkLst>
            <pc:docMk/>
            <pc:sldMk cId="270776334" sldId="668"/>
            <ac:grpSpMk id="113" creationId="{149053AF-6822-57F9-3DBC-84614B4E3D14}"/>
          </ac:grpSpMkLst>
        </pc:grpChg>
        <pc:grpChg chg="del">
          <ac:chgData name="Longueira Ángel" userId="98b170fc-3060-491c-afc1-cd88fa0a9cd4" providerId="ADAL" clId="{F071AACB-1762-4225-9870-3A0BF2CBBB6A}" dt="2022-10-17T10:43:40.989" v="9" actId="478"/>
          <ac:grpSpMkLst>
            <pc:docMk/>
            <pc:sldMk cId="270776334" sldId="668"/>
            <ac:grpSpMk id="114" creationId="{90728FE1-090D-8686-360D-E6D3D5794528}"/>
          </ac:grpSpMkLst>
        </pc:grpChg>
        <pc:grpChg chg="del">
          <ac:chgData name="Longueira Ángel" userId="98b170fc-3060-491c-afc1-cd88fa0a9cd4" providerId="ADAL" clId="{F071AACB-1762-4225-9870-3A0BF2CBBB6A}" dt="2022-10-17T10:43:30.209" v="6" actId="478"/>
          <ac:grpSpMkLst>
            <pc:docMk/>
            <pc:sldMk cId="270776334" sldId="668"/>
            <ac:grpSpMk id="115" creationId="{90130C6F-A220-EB8B-F966-D3E399642AE8}"/>
          </ac:grpSpMkLst>
        </pc:grpChg>
        <pc:cxnChg chg="del">
          <ac:chgData name="Longueira Ángel" userId="98b170fc-3060-491c-afc1-cd88fa0a9cd4" providerId="ADAL" clId="{F071AACB-1762-4225-9870-3A0BF2CBBB6A}" dt="2022-10-17T10:43:10.084" v="3" actId="478"/>
          <ac:cxnSpMkLst>
            <pc:docMk/>
            <pc:sldMk cId="270776334" sldId="668"/>
            <ac:cxnSpMk id="39" creationId="{459D81E7-59F0-42FD-9BFD-FDE79F70DB8D}"/>
          </ac:cxnSpMkLst>
        </pc:cxnChg>
        <pc:cxnChg chg="del">
          <ac:chgData name="Longueira Ángel" userId="98b170fc-3060-491c-afc1-cd88fa0a9cd4" providerId="ADAL" clId="{F071AACB-1762-4225-9870-3A0BF2CBBB6A}" dt="2022-10-17T10:43:10.084" v="3" actId="478"/>
          <ac:cxnSpMkLst>
            <pc:docMk/>
            <pc:sldMk cId="270776334" sldId="668"/>
            <ac:cxnSpMk id="41" creationId="{26BFC828-79C9-4F48-A08F-B652808A6B4D}"/>
          </ac:cxnSpMkLst>
        </pc:cxnChg>
        <pc:cxnChg chg="del">
          <ac:chgData name="Longueira Ángel" userId="98b170fc-3060-491c-afc1-cd88fa0a9cd4" providerId="ADAL" clId="{F071AACB-1762-4225-9870-3A0BF2CBBB6A}" dt="2022-10-17T10:43:18.977" v="5" actId="478"/>
          <ac:cxnSpMkLst>
            <pc:docMk/>
            <pc:sldMk cId="270776334" sldId="668"/>
            <ac:cxnSpMk id="106" creationId="{A6070266-BD06-9B72-DBFC-43B6365A3D37}"/>
          </ac:cxnSpMkLst>
        </pc:cxnChg>
        <pc:cxnChg chg="del">
          <ac:chgData name="Longueira Ángel" userId="98b170fc-3060-491c-afc1-cd88fa0a9cd4" providerId="ADAL" clId="{F071AACB-1762-4225-9870-3A0BF2CBBB6A}" dt="2022-10-17T10:43:10.084" v="3" actId="478"/>
          <ac:cxnSpMkLst>
            <pc:docMk/>
            <pc:sldMk cId="270776334" sldId="668"/>
            <ac:cxnSpMk id="107" creationId="{9C319A59-F61F-96D2-7DCD-C9FAB5949426}"/>
          </ac:cxnSpMkLst>
        </pc:cxnChg>
        <pc:cxnChg chg="del">
          <ac:chgData name="Longueira Ángel" userId="98b170fc-3060-491c-afc1-cd88fa0a9cd4" providerId="ADAL" clId="{F071AACB-1762-4225-9870-3A0BF2CBBB6A}" dt="2022-10-17T10:43:40.989" v="9" actId="478"/>
          <ac:cxnSpMkLst>
            <pc:docMk/>
            <pc:sldMk cId="270776334" sldId="668"/>
            <ac:cxnSpMk id="108" creationId="{E8172B39-6FAF-3451-6C6E-62276CE5D1A6}"/>
          </ac:cxnSpMkLst>
        </pc:cxnChg>
        <pc:cxnChg chg="del">
          <ac:chgData name="Longueira Ángel" userId="98b170fc-3060-491c-afc1-cd88fa0a9cd4" providerId="ADAL" clId="{F071AACB-1762-4225-9870-3A0BF2CBBB6A}" dt="2022-10-18T17:14:41.788" v="896" actId="478"/>
          <ac:cxnSpMkLst>
            <pc:docMk/>
            <pc:sldMk cId="270776334" sldId="668"/>
            <ac:cxnSpMk id="109" creationId="{EDEAC917-EE07-6E93-A600-F6FCAE4F3B3F}"/>
          </ac:cxnSpMkLst>
        </pc:cxnChg>
        <pc:cxnChg chg="del">
          <ac:chgData name="Longueira Ángel" userId="98b170fc-3060-491c-afc1-cd88fa0a9cd4" providerId="ADAL" clId="{F071AACB-1762-4225-9870-3A0BF2CBBB6A}" dt="2022-10-17T10:43:30.209" v="6" actId="478"/>
          <ac:cxnSpMkLst>
            <pc:docMk/>
            <pc:sldMk cId="270776334" sldId="668"/>
            <ac:cxnSpMk id="110" creationId="{D8FC5D5F-7095-77DC-6C04-D01535AF4CCE}"/>
          </ac:cxnSpMkLst>
        </pc:cxnChg>
        <pc:cxnChg chg="del">
          <ac:chgData name="Longueira Ángel" userId="98b170fc-3060-491c-afc1-cd88fa0a9cd4" providerId="ADAL" clId="{F071AACB-1762-4225-9870-3A0BF2CBBB6A}" dt="2022-10-17T10:43:30.209" v="6" actId="478"/>
          <ac:cxnSpMkLst>
            <pc:docMk/>
            <pc:sldMk cId="270776334" sldId="668"/>
            <ac:cxnSpMk id="111" creationId="{14A86174-13F9-C8D3-D3AA-DABB2DAFBE17}"/>
          </ac:cxnSpMkLst>
        </pc:cxnChg>
      </pc:sldChg>
      <pc:sldChg chg="addSp delSp modSp del mod delAnim modAnim">
        <pc:chgData name="Longueira Ángel" userId="98b170fc-3060-491c-afc1-cd88fa0a9cd4" providerId="ADAL" clId="{F071AACB-1762-4225-9870-3A0BF2CBBB6A}" dt="2022-10-18T13:15:02.356" v="667" actId="47"/>
        <pc:sldMkLst>
          <pc:docMk/>
          <pc:sldMk cId="515284915" sldId="671"/>
        </pc:sldMkLst>
        <pc:spChg chg="add mod">
          <ac:chgData name="Longueira Ángel" userId="98b170fc-3060-491c-afc1-cd88fa0a9cd4" providerId="ADAL" clId="{F071AACB-1762-4225-9870-3A0BF2CBBB6A}" dt="2022-10-18T13:12:53.098" v="576" actId="1076"/>
          <ac:spMkLst>
            <pc:docMk/>
            <pc:sldMk cId="515284915" sldId="671"/>
            <ac:spMk id="2" creationId="{BA85C373-20EF-05C3-7B9F-A6AF9BFF0A40}"/>
          </ac:spMkLst>
        </pc:spChg>
        <pc:spChg chg="add mod">
          <ac:chgData name="Longueira Ángel" userId="98b170fc-3060-491c-afc1-cd88fa0a9cd4" providerId="ADAL" clId="{F071AACB-1762-4225-9870-3A0BF2CBBB6A}" dt="2022-10-18T13:12:53.098" v="576" actId="1076"/>
          <ac:spMkLst>
            <pc:docMk/>
            <pc:sldMk cId="515284915" sldId="671"/>
            <ac:spMk id="5" creationId="{67C7DB82-89FE-3E39-2D18-E510E225A291}"/>
          </ac:spMkLst>
        </pc:spChg>
        <pc:spChg chg="del">
          <ac:chgData name="Longueira Ángel" userId="98b170fc-3060-491c-afc1-cd88fa0a9cd4" providerId="ADAL" clId="{F071AACB-1762-4225-9870-3A0BF2CBBB6A}" dt="2022-10-18T13:12:48.169" v="574" actId="478"/>
          <ac:spMkLst>
            <pc:docMk/>
            <pc:sldMk cId="515284915" sldId="671"/>
            <ac:spMk id="7" creationId="{54C28979-B463-A417-6372-4BFD1A217E38}"/>
          </ac:spMkLst>
        </pc:spChg>
        <pc:spChg chg="add mod">
          <ac:chgData name="Longueira Ángel" userId="98b170fc-3060-491c-afc1-cd88fa0a9cd4" providerId="ADAL" clId="{F071AACB-1762-4225-9870-3A0BF2CBBB6A}" dt="2022-10-18T13:12:53.098" v="576" actId="1076"/>
          <ac:spMkLst>
            <pc:docMk/>
            <pc:sldMk cId="515284915" sldId="671"/>
            <ac:spMk id="8" creationId="{1CCEB66F-0712-CDF9-9C56-3BB473977D08}"/>
          </ac:spMkLst>
        </pc:spChg>
        <pc:spChg chg="del">
          <ac:chgData name="Longueira Ángel" userId="98b170fc-3060-491c-afc1-cd88fa0a9cd4" providerId="ADAL" clId="{F071AACB-1762-4225-9870-3A0BF2CBBB6A}" dt="2022-10-18T13:12:48.169" v="574" actId="478"/>
          <ac:spMkLst>
            <pc:docMk/>
            <pc:sldMk cId="515284915" sldId="671"/>
            <ac:spMk id="9" creationId="{E6634840-839E-0C85-A5A5-24E197578F03}"/>
          </ac:spMkLst>
        </pc:spChg>
        <pc:spChg chg="del">
          <ac:chgData name="Longueira Ángel" userId="98b170fc-3060-491c-afc1-cd88fa0a9cd4" providerId="ADAL" clId="{F071AACB-1762-4225-9870-3A0BF2CBBB6A}" dt="2022-10-18T13:12:48.169" v="574" actId="478"/>
          <ac:spMkLst>
            <pc:docMk/>
            <pc:sldMk cId="515284915" sldId="671"/>
            <ac:spMk id="10" creationId="{AC809DC8-F9E0-9179-5EA5-838EDD013711}"/>
          </ac:spMkLst>
        </pc:spChg>
        <pc:spChg chg="del">
          <ac:chgData name="Longueira Ángel" userId="98b170fc-3060-491c-afc1-cd88fa0a9cd4" providerId="ADAL" clId="{F071AACB-1762-4225-9870-3A0BF2CBBB6A}" dt="2022-10-18T13:12:48.169" v="574" actId="478"/>
          <ac:spMkLst>
            <pc:docMk/>
            <pc:sldMk cId="515284915" sldId="671"/>
            <ac:spMk id="11" creationId="{0F714A2A-0E1D-8CF7-C41A-D822C08C9481}"/>
          </ac:spMkLst>
        </pc:spChg>
        <pc:spChg chg="del">
          <ac:chgData name="Longueira Ángel" userId="98b170fc-3060-491c-afc1-cd88fa0a9cd4" providerId="ADAL" clId="{F071AACB-1762-4225-9870-3A0BF2CBBB6A}" dt="2022-10-18T13:12:48.169" v="574" actId="478"/>
          <ac:spMkLst>
            <pc:docMk/>
            <pc:sldMk cId="515284915" sldId="671"/>
            <ac:spMk id="12" creationId="{49606E65-9BFB-7080-465C-9D73299A972B}"/>
          </ac:spMkLst>
        </pc:spChg>
        <pc:spChg chg="del">
          <ac:chgData name="Longueira Ángel" userId="98b170fc-3060-491c-afc1-cd88fa0a9cd4" providerId="ADAL" clId="{F071AACB-1762-4225-9870-3A0BF2CBBB6A}" dt="2022-10-18T13:12:48.169" v="574" actId="478"/>
          <ac:spMkLst>
            <pc:docMk/>
            <pc:sldMk cId="515284915" sldId="671"/>
            <ac:spMk id="13" creationId="{70C13C36-9772-5CBF-810B-29B80C146C0D}"/>
          </ac:spMkLst>
        </pc:spChg>
        <pc:spChg chg="del">
          <ac:chgData name="Longueira Ángel" userId="98b170fc-3060-491c-afc1-cd88fa0a9cd4" providerId="ADAL" clId="{F071AACB-1762-4225-9870-3A0BF2CBBB6A}" dt="2022-10-18T13:12:48.169" v="574" actId="478"/>
          <ac:spMkLst>
            <pc:docMk/>
            <pc:sldMk cId="515284915" sldId="671"/>
            <ac:spMk id="14" creationId="{4C93964D-7010-E6B7-A265-30D9974249FC}"/>
          </ac:spMkLst>
        </pc:spChg>
        <pc:spChg chg="del">
          <ac:chgData name="Longueira Ángel" userId="98b170fc-3060-491c-afc1-cd88fa0a9cd4" providerId="ADAL" clId="{F071AACB-1762-4225-9870-3A0BF2CBBB6A}" dt="2022-10-18T13:12:48.169" v="574" actId="478"/>
          <ac:spMkLst>
            <pc:docMk/>
            <pc:sldMk cId="515284915" sldId="671"/>
            <ac:spMk id="15" creationId="{6690376A-9ABF-F6B4-382D-C44B34160C58}"/>
          </ac:spMkLst>
        </pc:spChg>
        <pc:spChg chg="del">
          <ac:chgData name="Longueira Ángel" userId="98b170fc-3060-491c-afc1-cd88fa0a9cd4" providerId="ADAL" clId="{F071AACB-1762-4225-9870-3A0BF2CBBB6A}" dt="2022-10-18T13:12:48.169" v="574" actId="478"/>
          <ac:spMkLst>
            <pc:docMk/>
            <pc:sldMk cId="515284915" sldId="671"/>
            <ac:spMk id="16" creationId="{0B48ED54-AA11-801C-1186-24BC83FB0CD6}"/>
          </ac:spMkLst>
        </pc:spChg>
        <pc:spChg chg="del">
          <ac:chgData name="Longueira Ángel" userId="98b170fc-3060-491c-afc1-cd88fa0a9cd4" providerId="ADAL" clId="{F071AACB-1762-4225-9870-3A0BF2CBBB6A}" dt="2022-10-18T13:12:48.169" v="574" actId="478"/>
          <ac:spMkLst>
            <pc:docMk/>
            <pc:sldMk cId="515284915" sldId="671"/>
            <ac:spMk id="17" creationId="{F64C34FD-9714-23E9-0F02-2E88A5D4C1ED}"/>
          </ac:spMkLst>
        </pc:spChg>
        <pc:spChg chg="del">
          <ac:chgData name="Longueira Ángel" userId="98b170fc-3060-491c-afc1-cd88fa0a9cd4" providerId="ADAL" clId="{F071AACB-1762-4225-9870-3A0BF2CBBB6A}" dt="2022-10-18T13:12:48.169" v="574" actId="478"/>
          <ac:spMkLst>
            <pc:docMk/>
            <pc:sldMk cId="515284915" sldId="671"/>
            <ac:spMk id="18" creationId="{193842B7-A560-2843-663F-1A3E18E8392B}"/>
          </ac:spMkLst>
        </pc:spChg>
        <pc:spChg chg="del">
          <ac:chgData name="Longueira Ángel" userId="98b170fc-3060-491c-afc1-cd88fa0a9cd4" providerId="ADAL" clId="{F071AACB-1762-4225-9870-3A0BF2CBBB6A}" dt="2022-10-18T13:12:48.169" v="574" actId="478"/>
          <ac:spMkLst>
            <pc:docMk/>
            <pc:sldMk cId="515284915" sldId="671"/>
            <ac:spMk id="19" creationId="{4FEFE3C1-6E52-4C01-A7E1-243C71E29D1C}"/>
          </ac:spMkLst>
        </pc:spChg>
        <pc:spChg chg="del">
          <ac:chgData name="Longueira Ángel" userId="98b170fc-3060-491c-afc1-cd88fa0a9cd4" providerId="ADAL" clId="{F071AACB-1762-4225-9870-3A0BF2CBBB6A}" dt="2022-10-18T13:12:48.169" v="574" actId="478"/>
          <ac:spMkLst>
            <pc:docMk/>
            <pc:sldMk cId="515284915" sldId="671"/>
            <ac:spMk id="20" creationId="{023F4796-12B1-0759-24BF-CBC53A594B6B}"/>
          </ac:spMkLst>
        </pc:spChg>
        <pc:spChg chg="add mod">
          <ac:chgData name="Longueira Ángel" userId="98b170fc-3060-491c-afc1-cd88fa0a9cd4" providerId="ADAL" clId="{F071AACB-1762-4225-9870-3A0BF2CBBB6A}" dt="2022-10-18T13:12:53.098" v="576" actId="1076"/>
          <ac:spMkLst>
            <pc:docMk/>
            <pc:sldMk cId="515284915" sldId="671"/>
            <ac:spMk id="21" creationId="{EE4D507D-2D8A-A9BD-593F-D49D217D520B}"/>
          </ac:spMkLst>
        </pc:spChg>
        <pc:spChg chg="add mod">
          <ac:chgData name="Longueira Ángel" userId="98b170fc-3060-491c-afc1-cd88fa0a9cd4" providerId="ADAL" clId="{F071AACB-1762-4225-9870-3A0BF2CBBB6A}" dt="2022-10-18T13:12:53.098" v="576" actId="1076"/>
          <ac:spMkLst>
            <pc:docMk/>
            <pc:sldMk cId="515284915" sldId="671"/>
            <ac:spMk id="33" creationId="{5F3B57E1-5F4B-7673-429E-8D332CFAC8B2}"/>
          </ac:spMkLst>
        </pc:spChg>
        <pc:spChg chg="del">
          <ac:chgData name="Longueira Ángel" userId="98b170fc-3060-491c-afc1-cd88fa0a9cd4" providerId="ADAL" clId="{F071AACB-1762-4225-9870-3A0BF2CBBB6A}" dt="2022-10-18T13:12:48.169" v="574" actId="478"/>
          <ac:spMkLst>
            <pc:docMk/>
            <pc:sldMk cId="515284915" sldId="671"/>
            <ac:spMk id="34" creationId="{14770BC6-68A2-93BB-E13D-370BF61AABD8}"/>
          </ac:spMkLst>
        </pc:spChg>
        <pc:spChg chg="add mod">
          <ac:chgData name="Longueira Ángel" userId="98b170fc-3060-491c-afc1-cd88fa0a9cd4" providerId="ADAL" clId="{F071AACB-1762-4225-9870-3A0BF2CBBB6A}" dt="2022-10-18T13:12:53.098" v="576" actId="1076"/>
          <ac:spMkLst>
            <pc:docMk/>
            <pc:sldMk cId="515284915" sldId="671"/>
            <ac:spMk id="38" creationId="{D8EE741D-1BFB-EB90-2890-67DFE264B9FB}"/>
          </ac:spMkLst>
        </pc:spChg>
        <pc:spChg chg="del">
          <ac:chgData name="Longueira Ángel" userId="98b170fc-3060-491c-afc1-cd88fa0a9cd4" providerId="ADAL" clId="{F071AACB-1762-4225-9870-3A0BF2CBBB6A}" dt="2022-10-18T13:12:40.851" v="573" actId="21"/>
          <ac:spMkLst>
            <pc:docMk/>
            <pc:sldMk cId="515284915" sldId="671"/>
            <ac:spMk id="61" creationId="{9E2E9D8D-5EC8-0E26-EF6D-79C6886B6CA2}"/>
          </ac:spMkLst>
        </pc:spChg>
        <pc:spChg chg="del">
          <ac:chgData name="Longueira Ángel" userId="98b170fc-3060-491c-afc1-cd88fa0a9cd4" providerId="ADAL" clId="{F071AACB-1762-4225-9870-3A0BF2CBBB6A}" dt="2022-10-18T13:12:40.851" v="573" actId="21"/>
          <ac:spMkLst>
            <pc:docMk/>
            <pc:sldMk cId="515284915" sldId="671"/>
            <ac:spMk id="62" creationId="{9233E927-5670-151E-39EC-71F807695F76}"/>
          </ac:spMkLst>
        </pc:spChg>
        <pc:spChg chg="del">
          <ac:chgData name="Longueira Ángel" userId="98b170fc-3060-491c-afc1-cd88fa0a9cd4" providerId="ADAL" clId="{F071AACB-1762-4225-9870-3A0BF2CBBB6A}" dt="2022-10-18T13:12:48.169" v="574" actId="478"/>
          <ac:spMkLst>
            <pc:docMk/>
            <pc:sldMk cId="515284915" sldId="671"/>
            <ac:spMk id="65" creationId="{33F56D25-98FA-5621-4FB3-E63CA3DF5046}"/>
          </ac:spMkLst>
        </pc:spChg>
        <pc:spChg chg="del">
          <ac:chgData name="Longueira Ángel" userId="98b170fc-3060-491c-afc1-cd88fa0a9cd4" providerId="ADAL" clId="{F071AACB-1762-4225-9870-3A0BF2CBBB6A}" dt="2022-10-18T13:12:40.851" v="573" actId="21"/>
          <ac:spMkLst>
            <pc:docMk/>
            <pc:sldMk cId="515284915" sldId="671"/>
            <ac:spMk id="67" creationId="{B2ECC3E6-55F0-A52C-14D7-F1B9021780D0}"/>
          </ac:spMkLst>
        </pc:spChg>
        <pc:spChg chg="del">
          <ac:chgData name="Longueira Ángel" userId="98b170fc-3060-491c-afc1-cd88fa0a9cd4" providerId="ADAL" clId="{F071AACB-1762-4225-9870-3A0BF2CBBB6A}" dt="2022-10-18T13:12:48.169" v="574" actId="478"/>
          <ac:spMkLst>
            <pc:docMk/>
            <pc:sldMk cId="515284915" sldId="671"/>
            <ac:spMk id="76" creationId="{36A34016-318B-529D-DFE4-AC90B26A564E}"/>
          </ac:spMkLst>
        </pc:spChg>
        <pc:spChg chg="del">
          <ac:chgData name="Longueira Ángel" userId="98b170fc-3060-491c-afc1-cd88fa0a9cd4" providerId="ADAL" clId="{F071AACB-1762-4225-9870-3A0BF2CBBB6A}" dt="2022-10-18T13:12:40.851" v="573" actId="21"/>
          <ac:spMkLst>
            <pc:docMk/>
            <pc:sldMk cId="515284915" sldId="671"/>
            <ac:spMk id="82" creationId="{CAE3AE8C-1981-297E-2F45-E14DEFD7A66A}"/>
          </ac:spMkLst>
        </pc:spChg>
        <pc:spChg chg="del">
          <ac:chgData name="Longueira Ángel" userId="98b170fc-3060-491c-afc1-cd88fa0a9cd4" providerId="ADAL" clId="{F071AACB-1762-4225-9870-3A0BF2CBBB6A}" dt="2022-10-18T13:12:40.851" v="573" actId="21"/>
          <ac:spMkLst>
            <pc:docMk/>
            <pc:sldMk cId="515284915" sldId="671"/>
            <ac:spMk id="88" creationId="{8FCB77EB-6DAB-65B6-43E6-288C3056648D}"/>
          </ac:spMkLst>
        </pc:spChg>
        <pc:spChg chg="del">
          <ac:chgData name="Longueira Ángel" userId="98b170fc-3060-491c-afc1-cd88fa0a9cd4" providerId="ADAL" clId="{F071AACB-1762-4225-9870-3A0BF2CBBB6A}" dt="2022-10-18T13:12:40.851" v="573" actId="21"/>
          <ac:spMkLst>
            <pc:docMk/>
            <pc:sldMk cId="515284915" sldId="671"/>
            <ac:spMk id="89" creationId="{13CA2D31-0743-B326-9061-D92898D19F46}"/>
          </ac:spMkLst>
        </pc:spChg>
        <pc:spChg chg="del">
          <ac:chgData name="Longueira Ángel" userId="98b170fc-3060-491c-afc1-cd88fa0a9cd4" providerId="ADAL" clId="{F071AACB-1762-4225-9870-3A0BF2CBBB6A}" dt="2022-10-18T13:12:48.169" v="574" actId="478"/>
          <ac:spMkLst>
            <pc:docMk/>
            <pc:sldMk cId="515284915" sldId="671"/>
            <ac:spMk id="98" creationId="{CF0FA162-D13D-EAAC-4A4C-6196707DC7A8}"/>
          </ac:spMkLst>
        </pc:spChg>
        <pc:spChg chg="del">
          <ac:chgData name="Longueira Ángel" userId="98b170fc-3060-491c-afc1-cd88fa0a9cd4" providerId="ADAL" clId="{F071AACB-1762-4225-9870-3A0BF2CBBB6A}" dt="2022-10-18T13:12:48.169" v="574" actId="478"/>
          <ac:spMkLst>
            <pc:docMk/>
            <pc:sldMk cId="515284915" sldId="671"/>
            <ac:spMk id="99" creationId="{D764855B-E221-F5F5-8940-0EDE434E369A}"/>
          </ac:spMkLst>
        </pc:spChg>
        <pc:spChg chg="del">
          <ac:chgData name="Longueira Ángel" userId="98b170fc-3060-491c-afc1-cd88fa0a9cd4" providerId="ADAL" clId="{F071AACB-1762-4225-9870-3A0BF2CBBB6A}" dt="2022-10-18T13:12:48.169" v="574" actId="478"/>
          <ac:spMkLst>
            <pc:docMk/>
            <pc:sldMk cId="515284915" sldId="671"/>
            <ac:spMk id="100" creationId="{43B9B49A-820B-795C-6B9A-6423261B23C1}"/>
          </ac:spMkLst>
        </pc:spChg>
        <pc:grpChg chg="del">
          <ac:chgData name="Longueira Ángel" userId="98b170fc-3060-491c-afc1-cd88fa0a9cd4" providerId="ADAL" clId="{F071AACB-1762-4225-9870-3A0BF2CBBB6A}" dt="2022-10-18T13:12:48.169" v="574" actId="478"/>
          <ac:grpSpMkLst>
            <pc:docMk/>
            <pc:sldMk cId="515284915" sldId="671"/>
            <ac:grpSpMk id="22" creationId="{8360A80A-077E-5D35-7D44-A50BE7704FB0}"/>
          </ac:grpSpMkLst>
        </pc:grpChg>
        <pc:grpChg chg="del">
          <ac:chgData name="Longueira Ángel" userId="98b170fc-3060-491c-afc1-cd88fa0a9cd4" providerId="ADAL" clId="{F071AACB-1762-4225-9870-3A0BF2CBBB6A}" dt="2022-10-18T13:12:48.169" v="574" actId="478"/>
          <ac:grpSpMkLst>
            <pc:docMk/>
            <pc:sldMk cId="515284915" sldId="671"/>
            <ac:grpSpMk id="31" creationId="{E6A1358A-5A06-C8BE-EC3C-E86A8093EB05}"/>
          </ac:grpSpMkLst>
        </pc:grpChg>
        <pc:picChg chg="del">
          <ac:chgData name="Longueira Ángel" userId="98b170fc-3060-491c-afc1-cd88fa0a9cd4" providerId="ADAL" clId="{F071AACB-1762-4225-9870-3A0BF2CBBB6A}" dt="2022-10-18T13:12:48.169" v="574" actId="478"/>
          <ac:picMkLst>
            <pc:docMk/>
            <pc:sldMk cId="515284915" sldId="671"/>
            <ac:picMk id="69" creationId="{E81F2C18-C647-7127-C680-D756B0FDE3B2}"/>
          </ac:picMkLst>
        </pc:picChg>
        <pc:cxnChg chg="del mod">
          <ac:chgData name="Longueira Ángel" userId="98b170fc-3060-491c-afc1-cd88fa0a9cd4" providerId="ADAL" clId="{F071AACB-1762-4225-9870-3A0BF2CBBB6A}" dt="2022-10-18T13:12:48.169" v="574" actId="478"/>
          <ac:cxnSpMkLst>
            <pc:docMk/>
            <pc:sldMk cId="515284915" sldId="671"/>
            <ac:cxnSpMk id="4" creationId="{DFEC47D7-4096-2001-4B21-7493D5378366}"/>
          </ac:cxnSpMkLst>
        </pc:cxnChg>
        <pc:cxnChg chg="add mod">
          <ac:chgData name="Longueira Ángel" userId="98b170fc-3060-491c-afc1-cd88fa0a9cd4" providerId="ADAL" clId="{F071AACB-1762-4225-9870-3A0BF2CBBB6A}" dt="2022-10-18T13:12:53.098" v="576" actId="1076"/>
          <ac:cxnSpMkLst>
            <pc:docMk/>
            <pc:sldMk cId="515284915" sldId="671"/>
            <ac:cxnSpMk id="6" creationId="{5915F697-BCE5-1775-A58A-2DEB4897EF63}"/>
          </ac:cxnSpMkLst>
        </pc:cxnChg>
        <pc:cxnChg chg="add mod">
          <ac:chgData name="Longueira Ángel" userId="98b170fc-3060-491c-afc1-cd88fa0a9cd4" providerId="ADAL" clId="{F071AACB-1762-4225-9870-3A0BF2CBBB6A}" dt="2022-10-18T13:12:53.098" v="576" actId="1076"/>
          <ac:cxnSpMkLst>
            <pc:docMk/>
            <pc:sldMk cId="515284915" sldId="671"/>
            <ac:cxnSpMk id="32" creationId="{2C2619AB-74E8-31BF-AF16-DE02B5287CD5}"/>
          </ac:cxnSpMkLst>
        </pc:cxnChg>
        <pc:cxnChg chg="del mod">
          <ac:chgData name="Longueira Ángel" userId="98b170fc-3060-491c-afc1-cd88fa0a9cd4" providerId="ADAL" clId="{F071AACB-1762-4225-9870-3A0BF2CBBB6A}" dt="2022-10-18T13:12:48.169" v="574" actId="478"/>
          <ac:cxnSpMkLst>
            <pc:docMk/>
            <pc:sldMk cId="515284915" sldId="671"/>
            <ac:cxnSpMk id="35" creationId="{E239180B-D69E-BEF6-DF53-80E90E4B3550}"/>
          </ac:cxnSpMkLst>
        </pc:cxnChg>
        <pc:cxnChg chg="del mod">
          <ac:chgData name="Longueira Ángel" userId="98b170fc-3060-491c-afc1-cd88fa0a9cd4" providerId="ADAL" clId="{F071AACB-1762-4225-9870-3A0BF2CBBB6A}" dt="2022-10-18T13:12:48.169" v="574" actId="478"/>
          <ac:cxnSpMkLst>
            <pc:docMk/>
            <pc:sldMk cId="515284915" sldId="671"/>
            <ac:cxnSpMk id="36" creationId="{285D4837-CCB5-C4C8-AAED-3E37EB9BB1CD}"/>
          </ac:cxnSpMkLst>
        </pc:cxnChg>
        <pc:cxnChg chg="del mod">
          <ac:chgData name="Longueira Ángel" userId="98b170fc-3060-491c-afc1-cd88fa0a9cd4" providerId="ADAL" clId="{F071AACB-1762-4225-9870-3A0BF2CBBB6A}" dt="2022-10-18T13:12:48.169" v="574" actId="478"/>
          <ac:cxnSpMkLst>
            <pc:docMk/>
            <pc:sldMk cId="515284915" sldId="671"/>
            <ac:cxnSpMk id="37" creationId="{28F54247-8110-B2E3-B76D-41277CDDCCF4}"/>
          </ac:cxnSpMkLst>
        </pc:cxnChg>
        <pc:cxnChg chg="del mod">
          <ac:chgData name="Longueira Ángel" userId="98b170fc-3060-491c-afc1-cd88fa0a9cd4" providerId="ADAL" clId="{F071AACB-1762-4225-9870-3A0BF2CBBB6A}" dt="2022-10-18T13:12:48.169" v="574" actId="478"/>
          <ac:cxnSpMkLst>
            <pc:docMk/>
            <pc:sldMk cId="515284915" sldId="671"/>
            <ac:cxnSpMk id="39" creationId="{2C538620-D192-2795-D614-A6FF323B6B0D}"/>
          </ac:cxnSpMkLst>
        </pc:cxnChg>
        <pc:cxnChg chg="add mod">
          <ac:chgData name="Longueira Ángel" userId="98b170fc-3060-491c-afc1-cd88fa0a9cd4" providerId="ADAL" clId="{F071AACB-1762-4225-9870-3A0BF2CBBB6A}" dt="2022-10-18T13:12:53.098" v="576" actId="1076"/>
          <ac:cxnSpMkLst>
            <pc:docMk/>
            <pc:sldMk cId="515284915" sldId="671"/>
            <ac:cxnSpMk id="41" creationId="{D3A43E2B-AD10-C5A7-00E4-D9CDC31B22E6}"/>
          </ac:cxnSpMkLst>
        </pc:cxnChg>
        <pc:cxnChg chg="add mod">
          <ac:chgData name="Longueira Ángel" userId="98b170fc-3060-491c-afc1-cd88fa0a9cd4" providerId="ADAL" clId="{F071AACB-1762-4225-9870-3A0BF2CBBB6A}" dt="2022-10-18T13:12:53.098" v="576" actId="1076"/>
          <ac:cxnSpMkLst>
            <pc:docMk/>
            <pc:sldMk cId="515284915" sldId="671"/>
            <ac:cxnSpMk id="43" creationId="{B950BA17-E7A9-9AE8-59ED-C46B19F99C23}"/>
          </ac:cxnSpMkLst>
        </pc:cxnChg>
        <pc:cxnChg chg="del mod">
          <ac:chgData name="Longueira Ángel" userId="98b170fc-3060-491c-afc1-cd88fa0a9cd4" providerId="ADAL" clId="{F071AACB-1762-4225-9870-3A0BF2CBBB6A}" dt="2022-10-18T13:12:48.169" v="574" actId="478"/>
          <ac:cxnSpMkLst>
            <pc:docMk/>
            <pc:sldMk cId="515284915" sldId="671"/>
            <ac:cxnSpMk id="44" creationId="{04D0A8F3-2604-6727-C276-BAD3F213DCE1}"/>
          </ac:cxnSpMkLst>
        </pc:cxnChg>
        <pc:cxnChg chg="del mod">
          <ac:chgData name="Longueira Ángel" userId="98b170fc-3060-491c-afc1-cd88fa0a9cd4" providerId="ADAL" clId="{F071AACB-1762-4225-9870-3A0BF2CBBB6A}" dt="2022-10-18T13:12:48.169" v="574" actId="478"/>
          <ac:cxnSpMkLst>
            <pc:docMk/>
            <pc:sldMk cId="515284915" sldId="671"/>
            <ac:cxnSpMk id="51" creationId="{7EA4ED4D-423E-00B8-E9D9-1E88A116F8DB}"/>
          </ac:cxnSpMkLst>
        </pc:cxnChg>
        <pc:cxnChg chg="del">
          <ac:chgData name="Longueira Ángel" userId="98b170fc-3060-491c-afc1-cd88fa0a9cd4" providerId="ADAL" clId="{F071AACB-1762-4225-9870-3A0BF2CBBB6A}" dt="2022-10-18T13:12:40.851" v="573" actId="21"/>
          <ac:cxnSpMkLst>
            <pc:docMk/>
            <pc:sldMk cId="515284915" sldId="671"/>
            <ac:cxnSpMk id="58" creationId="{65B633CA-9CC2-1CD8-0837-A1224EDDB3A2}"/>
          </ac:cxnSpMkLst>
        </pc:cxnChg>
        <pc:cxnChg chg="del">
          <ac:chgData name="Longueira Ángel" userId="98b170fc-3060-491c-afc1-cd88fa0a9cd4" providerId="ADAL" clId="{F071AACB-1762-4225-9870-3A0BF2CBBB6A}" dt="2022-10-18T13:12:40.851" v="573" actId="21"/>
          <ac:cxnSpMkLst>
            <pc:docMk/>
            <pc:sldMk cId="515284915" sldId="671"/>
            <ac:cxnSpMk id="83" creationId="{B98FA34A-9275-0075-08D0-AA5D919F977D}"/>
          </ac:cxnSpMkLst>
        </pc:cxnChg>
        <pc:cxnChg chg="del">
          <ac:chgData name="Longueira Ángel" userId="98b170fc-3060-491c-afc1-cd88fa0a9cd4" providerId="ADAL" clId="{F071AACB-1762-4225-9870-3A0BF2CBBB6A}" dt="2022-10-18T13:12:40.851" v="573" actId="21"/>
          <ac:cxnSpMkLst>
            <pc:docMk/>
            <pc:sldMk cId="515284915" sldId="671"/>
            <ac:cxnSpMk id="92" creationId="{ED6DAB82-31FB-159F-FDA1-5E42676B20F0}"/>
          </ac:cxnSpMkLst>
        </pc:cxnChg>
        <pc:cxnChg chg="del">
          <ac:chgData name="Longueira Ángel" userId="98b170fc-3060-491c-afc1-cd88fa0a9cd4" providerId="ADAL" clId="{F071AACB-1762-4225-9870-3A0BF2CBBB6A}" dt="2022-10-18T13:12:40.851" v="573" actId="21"/>
          <ac:cxnSpMkLst>
            <pc:docMk/>
            <pc:sldMk cId="515284915" sldId="671"/>
            <ac:cxnSpMk id="96" creationId="{06B2E54B-3286-AE36-8D1E-D6FBC9437E30}"/>
          </ac:cxnSpMkLst>
        </pc:cxnChg>
        <pc:cxnChg chg="del mod">
          <ac:chgData name="Longueira Ángel" userId="98b170fc-3060-491c-afc1-cd88fa0a9cd4" providerId="ADAL" clId="{F071AACB-1762-4225-9870-3A0BF2CBBB6A}" dt="2022-10-18T13:12:48.169" v="574" actId="478"/>
          <ac:cxnSpMkLst>
            <pc:docMk/>
            <pc:sldMk cId="515284915" sldId="671"/>
            <ac:cxnSpMk id="102" creationId="{1DE0FDE4-DE62-14D5-A354-D99F6EECCF3D}"/>
          </ac:cxnSpMkLst>
        </pc:cxnChg>
        <pc:cxnChg chg="del mod">
          <ac:chgData name="Longueira Ángel" userId="98b170fc-3060-491c-afc1-cd88fa0a9cd4" providerId="ADAL" clId="{F071AACB-1762-4225-9870-3A0BF2CBBB6A}" dt="2022-10-18T13:12:48.169" v="574" actId="478"/>
          <ac:cxnSpMkLst>
            <pc:docMk/>
            <pc:sldMk cId="515284915" sldId="671"/>
            <ac:cxnSpMk id="104" creationId="{FA1EFC73-3B8F-0F62-F2BD-7D53A5F2C76B}"/>
          </ac:cxnSpMkLst>
        </pc:cxnChg>
        <pc:cxnChg chg="del mod">
          <ac:chgData name="Longueira Ángel" userId="98b170fc-3060-491c-afc1-cd88fa0a9cd4" providerId="ADAL" clId="{F071AACB-1762-4225-9870-3A0BF2CBBB6A}" dt="2022-10-18T13:12:48.169" v="574" actId="478"/>
          <ac:cxnSpMkLst>
            <pc:docMk/>
            <pc:sldMk cId="515284915" sldId="671"/>
            <ac:cxnSpMk id="106" creationId="{6EC31FF6-581F-702F-7B10-F3D4180BFBEC}"/>
          </ac:cxnSpMkLst>
        </pc:cxnChg>
      </pc:sldChg>
      <pc:sldChg chg="modSp add del mod">
        <pc:chgData name="Longueira Ángel" userId="98b170fc-3060-491c-afc1-cd88fa0a9cd4" providerId="ADAL" clId="{F071AACB-1762-4225-9870-3A0BF2CBBB6A}" dt="2022-10-19T06:49:01.048" v="1627" actId="2696"/>
        <pc:sldMkLst>
          <pc:docMk/>
          <pc:sldMk cId="403781786" sldId="672"/>
        </pc:sldMkLst>
        <pc:picChg chg="mod">
          <ac:chgData name="Longueira Ángel" userId="98b170fc-3060-491c-afc1-cd88fa0a9cd4" providerId="ADAL" clId="{F071AACB-1762-4225-9870-3A0BF2CBBB6A}" dt="2022-10-18T17:39:32.820" v="1016" actId="1076"/>
          <ac:picMkLst>
            <pc:docMk/>
            <pc:sldMk cId="403781786" sldId="672"/>
            <ac:picMk id="4" creationId="{5165B6E1-5699-9474-DEA9-882E885F0FE9}"/>
          </ac:picMkLst>
        </pc:picChg>
      </pc:sldChg>
      <pc:sldChg chg="del">
        <pc:chgData name="Longueira Ángel" userId="98b170fc-3060-491c-afc1-cd88fa0a9cd4" providerId="ADAL" clId="{F071AACB-1762-4225-9870-3A0BF2CBBB6A}" dt="2022-10-18T05:55:57.296" v="89" actId="2696"/>
        <pc:sldMkLst>
          <pc:docMk/>
          <pc:sldMk cId="1848417706" sldId="672"/>
        </pc:sldMkLst>
      </pc:sldChg>
      <pc:sldChg chg="add">
        <pc:chgData name="Longueira Ángel" userId="98b170fc-3060-491c-afc1-cd88fa0a9cd4" providerId="ADAL" clId="{F071AACB-1762-4225-9870-3A0BF2CBBB6A}" dt="2022-10-19T06:49:05.004" v="1628"/>
        <pc:sldMkLst>
          <pc:docMk/>
          <pc:sldMk cId="2639613893" sldId="672"/>
        </pc:sldMkLst>
      </pc:sldChg>
      <pc:sldChg chg="del">
        <pc:chgData name="Longueira Ángel" userId="98b170fc-3060-491c-afc1-cd88fa0a9cd4" providerId="ADAL" clId="{F071AACB-1762-4225-9870-3A0BF2CBBB6A}" dt="2022-10-19T06:49:08.274" v="1629" actId="47"/>
        <pc:sldMkLst>
          <pc:docMk/>
          <pc:sldMk cId="4115140606" sldId="673"/>
        </pc:sldMkLst>
      </pc:sldChg>
      <pc:sldChg chg="del">
        <pc:chgData name="Longueira Ángel" userId="98b170fc-3060-491c-afc1-cd88fa0a9cd4" providerId="ADAL" clId="{F071AACB-1762-4225-9870-3A0BF2CBBB6A}" dt="2022-10-17T07:55:23.284" v="0" actId="47"/>
        <pc:sldMkLst>
          <pc:docMk/>
          <pc:sldMk cId="4218537897" sldId="674"/>
        </pc:sldMkLst>
      </pc:sldChg>
      <pc:sldChg chg="del">
        <pc:chgData name="Longueira Ángel" userId="98b170fc-3060-491c-afc1-cd88fa0a9cd4" providerId="ADAL" clId="{F071AACB-1762-4225-9870-3A0BF2CBBB6A}" dt="2022-10-19T06:49:27.262" v="1639" actId="47"/>
        <pc:sldMkLst>
          <pc:docMk/>
          <pc:sldMk cId="538934952" sldId="677"/>
        </pc:sldMkLst>
      </pc:sldChg>
      <pc:sldChg chg="del">
        <pc:chgData name="Longueira Ángel" userId="98b170fc-3060-491c-afc1-cd88fa0a9cd4" providerId="ADAL" clId="{F071AACB-1762-4225-9870-3A0BF2CBBB6A}" dt="2022-10-17T07:55:23.284" v="0" actId="47"/>
        <pc:sldMkLst>
          <pc:docMk/>
          <pc:sldMk cId="3174772009" sldId="695"/>
        </pc:sldMkLst>
      </pc:sldChg>
      <pc:sldChg chg="del">
        <pc:chgData name="Longueira Ángel" userId="98b170fc-3060-491c-afc1-cd88fa0a9cd4" providerId="ADAL" clId="{F071AACB-1762-4225-9870-3A0BF2CBBB6A}" dt="2022-10-17T07:55:23.284" v="0" actId="47"/>
        <pc:sldMkLst>
          <pc:docMk/>
          <pc:sldMk cId="3969729896" sldId="696"/>
        </pc:sldMkLst>
      </pc:sldChg>
      <pc:sldChg chg="modSp del mod">
        <pc:chgData name="Longueira Ángel" userId="98b170fc-3060-491c-afc1-cd88fa0a9cd4" providerId="ADAL" clId="{F071AACB-1762-4225-9870-3A0BF2CBBB6A}" dt="2022-10-19T06:48:45.179" v="1624" actId="47"/>
        <pc:sldMkLst>
          <pc:docMk/>
          <pc:sldMk cId="2431648272" sldId="697"/>
        </pc:sldMkLst>
        <pc:spChg chg="mod">
          <ac:chgData name="Longueira Ángel" userId="98b170fc-3060-491c-afc1-cd88fa0a9cd4" providerId="ADAL" clId="{F071AACB-1762-4225-9870-3A0BF2CBBB6A}" dt="2022-10-18T05:55:05.645" v="86" actId="20577"/>
          <ac:spMkLst>
            <pc:docMk/>
            <pc:sldMk cId="2431648272" sldId="697"/>
            <ac:spMk id="68" creationId="{999268AD-06AC-439B-92B0-54FD2CB08117}"/>
          </ac:spMkLst>
        </pc:spChg>
      </pc:sldChg>
      <pc:sldChg chg="del">
        <pc:chgData name="Longueira Ángel" userId="98b170fc-3060-491c-afc1-cd88fa0a9cd4" providerId="ADAL" clId="{F071AACB-1762-4225-9870-3A0BF2CBBB6A}" dt="2022-10-17T07:55:23.284" v="0" actId="47"/>
        <pc:sldMkLst>
          <pc:docMk/>
          <pc:sldMk cId="3154931437" sldId="699"/>
        </pc:sldMkLst>
      </pc:sldChg>
      <pc:sldChg chg="del">
        <pc:chgData name="Longueira Ángel" userId="98b170fc-3060-491c-afc1-cd88fa0a9cd4" providerId="ADAL" clId="{F071AACB-1762-4225-9870-3A0BF2CBBB6A}" dt="2022-10-17T07:55:23.284" v="0" actId="47"/>
        <pc:sldMkLst>
          <pc:docMk/>
          <pc:sldMk cId="3782220978" sldId="700"/>
        </pc:sldMkLst>
      </pc:sldChg>
      <pc:sldChg chg="del">
        <pc:chgData name="Longueira Ángel" userId="98b170fc-3060-491c-afc1-cd88fa0a9cd4" providerId="ADAL" clId="{F071AACB-1762-4225-9870-3A0BF2CBBB6A}" dt="2022-10-17T07:55:23.284" v="0" actId="47"/>
        <pc:sldMkLst>
          <pc:docMk/>
          <pc:sldMk cId="2181778713" sldId="701"/>
        </pc:sldMkLst>
      </pc:sldChg>
      <pc:sldChg chg="del">
        <pc:chgData name="Longueira Ángel" userId="98b170fc-3060-491c-afc1-cd88fa0a9cd4" providerId="ADAL" clId="{F071AACB-1762-4225-9870-3A0BF2CBBB6A}" dt="2022-10-17T07:55:23.284" v="0" actId="47"/>
        <pc:sldMkLst>
          <pc:docMk/>
          <pc:sldMk cId="2752814425" sldId="702"/>
        </pc:sldMkLst>
      </pc:sldChg>
      <pc:sldChg chg="del">
        <pc:chgData name="Longueira Ángel" userId="98b170fc-3060-491c-afc1-cd88fa0a9cd4" providerId="ADAL" clId="{F071AACB-1762-4225-9870-3A0BF2CBBB6A}" dt="2022-10-18T13:25:35.375" v="719" actId="47"/>
        <pc:sldMkLst>
          <pc:docMk/>
          <pc:sldMk cId="1054899974" sldId="703"/>
        </pc:sldMkLst>
      </pc:sldChg>
      <pc:sldChg chg="add del">
        <pc:chgData name="Longueira Ángel" userId="98b170fc-3060-491c-afc1-cd88fa0a9cd4" providerId="ADAL" clId="{F071AACB-1762-4225-9870-3A0BF2CBBB6A}" dt="2022-10-18T21:59:52.489" v="1392" actId="47"/>
        <pc:sldMkLst>
          <pc:docMk/>
          <pc:sldMk cId="2566799228" sldId="705"/>
        </pc:sldMkLst>
      </pc:sldChg>
      <pc:sldChg chg="del">
        <pc:chgData name="Longueira Ángel" userId="98b170fc-3060-491c-afc1-cd88fa0a9cd4" providerId="ADAL" clId="{F071AACB-1762-4225-9870-3A0BF2CBBB6A}" dt="2022-10-17T07:55:23.284" v="0" actId="47"/>
        <pc:sldMkLst>
          <pc:docMk/>
          <pc:sldMk cId="2765209453" sldId="708"/>
        </pc:sldMkLst>
      </pc:sldChg>
      <pc:sldChg chg="addSp delSp modSp mod">
        <pc:chgData name="Longueira Ángel" userId="98b170fc-3060-491c-afc1-cd88fa0a9cd4" providerId="ADAL" clId="{F071AACB-1762-4225-9870-3A0BF2CBBB6A}" dt="2022-10-18T22:07:56.840" v="1521" actId="14100"/>
        <pc:sldMkLst>
          <pc:docMk/>
          <pc:sldMk cId="2625749252" sldId="709"/>
        </pc:sldMkLst>
        <pc:spChg chg="mod">
          <ac:chgData name="Longueira Ángel" userId="98b170fc-3060-491c-afc1-cd88fa0a9cd4" providerId="ADAL" clId="{F071AACB-1762-4225-9870-3A0BF2CBBB6A}" dt="2022-10-18T22:05:17.453" v="1512" actId="1076"/>
          <ac:spMkLst>
            <pc:docMk/>
            <pc:sldMk cId="2625749252" sldId="709"/>
            <ac:spMk id="6" creationId="{71722FAC-A327-9F1C-B60B-1071E3D88A57}"/>
          </ac:spMkLst>
        </pc:spChg>
        <pc:spChg chg="mod">
          <ac:chgData name="Longueira Ángel" userId="98b170fc-3060-491c-afc1-cd88fa0a9cd4" providerId="ADAL" clId="{F071AACB-1762-4225-9870-3A0BF2CBBB6A}" dt="2022-10-18T22:03:29.705" v="1484" actId="1076"/>
          <ac:spMkLst>
            <pc:docMk/>
            <pc:sldMk cId="2625749252" sldId="709"/>
            <ac:spMk id="9" creationId="{FFD0DA9E-FA9E-1263-2C6C-75094E2E4969}"/>
          </ac:spMkLst>
        </pc:spChg>
        <pc:spChg chg="mod">
          <ac:chgData name="Longueira Ángel" userId="98b170fc-3060-491c-afc1-cd88fa0a9cd4" providerId="ADAL" clId="{F071AACB-1762-4225-9870-3A0BF2CBBB6A}" dt="2022-10-18T22:04:25.976" v="1503" actId="14100"/>
          <ac:spMkLst>
            <pc:docMk/>
            <pc:sldMk cId="2625749252" sldId="709"/>
            <ac:spMk id="44" creationId="{DDD9443E-D51E-48E1-B429-283FC710F58B}"/>
          </ac:spMkLst>
        </pc:spChg>
        <pc:spChg chg="mod">
          <ac:chgData name="Longueira Ángel" userId="98b170fc-3060-491c-afc1-cd88fa0a9cd4" providerId="ADAL" clId="{F071AACB-1762-4225-9870-3A0BF2CBBB6A}" dt="2022-10-18T22:04:14.904" v="1501" actId="1076"/>
          <ac:spMkLst>
            <pc:docMk/>
            <pc:sldMk cId="2625749252" sldId="709"/>
            <ac:spMk id="47" creationId="{A5F98FE1-AEB3-4F3A-91DA-98F9D48B7368}"/>
          </ac:spMkLst>
        </pc:spChg>
        <pc:spChg chg="mod">
          <ac:chgData name="Longueira Ángel" userId="98b170fc-3060-491c-afc1-cd88fa0a9cd4" providerId="ADAL" clId="{F071AACB-1762-4225-9870-3A0BF2CBBB6A}" dt="2022-10-18T22:04:25.976" v="1503" actId="14100"/>
          <ac:spMkLst>
            <pc:docMk/>
            <pc:sldMk cId="2625749252" sldId="709"/>
            <ac:spMk id="49" creationId="{FEDF2375-C59C-4CB2-9997-AE9F3DFC06AA}"/>
          </ac:spMkLst>
        </pc:spChg>
        <pc:spChg chg="mod">
          <ac:chgData name="Longueira Ángel" userId="98b170fc-3060-491c-afc1-cd88fa0a9cd4" providerId="ADAL" clId="{F071AACB-1762-4225-9870-3A0BF2CBBB6A}" dt="2022-10-18T22:04:08.801" v="1498" actId="1076"/>
          <ac:spMkLst>
            <pc:docMk/>
            <pc:sldMk cId="2625749252" sldId="709"/>
            <ac:spMk id="52" creationId="{48C2C564-97E7-B59F-3F56-3F05C5F1B8D9}"/>
          </ac:spMkLst>
        </pc:spChg>
        <pc:spChg chg="mod">
          <ac:chgData name="Longueira Ángel" userId="98b170fc-3060-491c-afc1-cd88fa0a9cd4" providerId="ADAL" clId="{F071AACB-1762-4225-9870-3A0BF2CBBB6A}" dt="2022-10-18T22:05:02.010" v="1510" actId="1076"/>
          <ac:spMkLst>
            <pc:docMk/>
            <pc:sldMk cId="2625749252" sldId="709"/>
            <ac:spMk id="58" creationId="{A5F4FBAC-1BB2-A5B0-2FFB-6EA8211448B3}"/>
          </ac:spMkLst>
        </pc:spChg>
        <pc:spChg chg="mod topLvl">
          <ac:chgData name="Longueira Ángel" userId="98b170fc-3060-491c-afc1-cd88fa0a9cd4" providerId="ADAL" clId="{F071AACB-1762-4225-9870-3A0BF2CBBB6A}" dt="2022-10-18T22:05:42.610" v="1519" actId="164"/>
          <ac:spMkLst>
            <pc:docMk/>
            <pc:sldMk cId="2625749252" sldId="709"/>
            <ac:spMk id="66" creationId="{CA0122AD-8596-4B67-9F8B-5F01053837FF}"/>
          </ac:spMkLst>
        </pc:spChg>
        <pc:spChg chg="mod topLvl">
          <ac:chgData name="Longueira Ángel" userId="98b170fc-3060-491c-afc1-cd88fa0a9cd4" providerId="ADAL" clId="{F071AACB-1762-4225-9870-3A0BF2CBBB6A}" dt="2022-10-18T22:05:42.610" v="1519" actId="164"/>
          <ac:spMkLst>
            <pc:docMk/>
            <pc:sldMk cId="2625749252" sldId="709"/>
            <ac:spMk id="68" creationId="{EC61D2B3-2A64-4CA5-83DA-9222B62BB9D3}"/>
          </ac:spMkLst>
        </pc:spChg>
        <pc:spChg chg="mod">
          <ac:chgData name="Longueira Ángel" userId="98b170fc-3060-491c-afc1-cd88fa0a9cd4" providerId="ADAL" clId="{F071AACB-1762-4225-9870-3A0BF2CBBB6A}" dt="2022-10-18T22:03:48.367" v="1493" actId="14100"/>
          <ac:spMkLst>
            <pc:docMk/>
            <pc:sldMk cId="2625749252" sldId="709"/>
            <ac:spMk id="72" creationId="{2E347119-12D1-173E-FE04-4B96E6C9FECE}"/>
          </ac:spMkLst>
        </pc:spChg>
        <pc:spChg chg="del">
          <ac:chgData name="Longueira Ángel" userId="98b170fc-3060-491c-afc1-cd88fa0a9cd4" providerId="ADAL" clId="{F071AACB-1762-4225-9870-3A0BF2CBBB6A}" dt="2022-10-18T22:00:59.783" v="1436" actId="478"/>
          <ac:spMkLst>
            <pc:docMk/>
            <pc:sldMk cId="2625749252" sldId="709"/>
            <ac:spMk id="78" creationId="{FAB44E38-DC7D-B509-26E6-73B6BA8DB09B}"/>
          </ac:spMkLst>
        </pc:spChg>
        <pc:spChg chg="mod">
          <ac:chgData name="Longueira Ángel" userId="98b170fc-3060-491c-afc1-cd88fa0a9cd4" providerId="ADAL" clId="{F071AACB-1762-4225-9870-3A0BF2CBBB6A}" dt="2022-10-18T22:03:53.912" v="1496" actId="14100"/>
          <ac:spMkLst>
            <pc:docMk/>
            <pc:sldMk cId="2625749252" sldId="709"/>
            <ac:spMk id="79" creationId="{6BB7CB1A-AD4C-A0F6-B23C-DB3627B71F1B}"/>
          </ac:spMkLst>
        </pc:spChg>
        <pc:spChg chg="mod">
          <ac:chgData name="Longueira Ángel" userId="98b170fc-3060-491c-afc1-cd88fa0a9cd4" providerId="ADAL" clId="{F071AACB-1762-4225-9870-3A0BF2CBBB6A}" dt="2022-10-18T22:03:37.386" v="1487" actId="14100"/>
          <ac:spMkLst>
            <pc:docMk/>
            <pc:sldMk cId="2625749252" sldId="709"/>
            <ac:spMk id="80" creationId="{96C8C1F0-39A0-B1C5-2845-CA7111974130}"/>
          </ac:spMkLst>
        </pc:spChg>
        <pc:grpChg chg="add mod">
          <ac:chgData name="Longueira Ángel" userId="98b170fc-3060-491c-afc1-cd88fa0a9cd4" providerId="ADAL" clId="{F071AACB-1762-4225-9870-3A0BF2CBBB6A}" dt="2022-10-18T22:05:35.611" v="1518" actId="1036"/>
          <ac:grpSpMkLst>
            <pc:docMk/>
            <pc:sldMk cId="2625749252" sldId="709"/>
            <ac:grpSpMk id="4" creationId="{A3C56987-0A2A-A7AD-D328-83D094AD69BA}"/>
          </ac:grpSpMkLst>
        </pc:grpChg>
        <pc:grpChg chg="add mod">
          <ac:chgData name="Longueira Ángel" userId="98b170fc-3060-491c-afc1-cd88fa0a9cd4" providerId="ADAL" clId="{F071AACB-1762-4225-9870-3A0BF2CBBB6A}" dt="2022-10-18T22:05:35.611" v="1518" actId="1036"/>
          <ac:grpSpMkLst>
            <pc:docMk/>
            <pc:sldMk cId="2625749252" sldId="709"/>
            <ac:grpSpMk id="11" creationId="{84340FD1-A6C1-C037-ADAA-A8DE1C10A1BF}"/>
          </ac:grpSpMkLst>
        </pc:grpChg>
        <pc:grpChg chg="add mod">
          <ac:chgData name="Longueira Ángel" userId="98b170fc-3060-491c-afc1-cd88fa0a9cd4" providerId="ADAL" clId="{F071AACB-1762-4225-9870-3A0BF2CBBB6A}" dt="2022-10-18T22:05:35.611" v="1518" actId="1036"/>
          <ac:grpSpMkLst>
            <pc:docMk/>
            <pc:sldMk cId="2625749252" sldId="709"/>
            <ac:grpSpMk id="12" creationId="{228245D3-BDDF-8B5B-54B4-B3F4CAEF5E17}"/>
          </ac:grpSpMkLst>
        </pc:grpChg>
        <pc:grpChg chg="add del mod">
          <ac:chgData name="Longueira Ángel" userId="98b170fc-3060-491c-afc1-cd88fa0a9cd4" providerId="ADAL" clId="{F071AACB-1762-4225-9870-3A0BF2CBBB6A}" dt="2022-10-18T22:04:42.740" v="1506" actId="165"/>
          <ac:grpSpMkLst>
            <pc:docMk/>
            <pc:sldMk cId="2625749252" sldId="709"/>
            <ac:grpSpMk id="14" creationId="{F12ABA1E-CE71-202C-3141-14C45232A68D}"/>
          </ac:grpSpMkLst>
        </pc:grpChg>
        <pc:grpChg chg="add mod">
          <ac:chgData name="Longueira Ángel" userId="98b170fc-3060-491c-afc1-cd88fa0a9cd4" providerId="ADAL" clId="{F071AACB-1762-4225-9870-3A0BF2CBBB6A}" dt="2022-10-18T22:05:35.611" v="1518" actId="1036"/>
          <ac:grpSpMkLst>
            <pc:docMk/>
            <pc:sldMk cId="2625749252" sldId="709"/>
            <ac:grpSpMk id="16" creationId="{F16F2422-7197-6EBA-A0A9-E741EF79FD8B}"/>
          </ac:grpSpMkLst>
        </pc:grpChg>
        <pc:grpChg chg="del">
          <ac:chgData name="Longueira Ángel" userId="98b170fc-3060-491c-afc1-cd88fa0a9cd4" providerId="ADAL" clId="{F071AACB-1762-4225-9870-3A0BF2CBBB6A}" dt="2022-10-18T22:00:59.783" v="1436" actId="478"/>
          <ac:grpSpMkLst>
            <pc:docMk/>
            <pc:sldMk cId="2625749252" sldId="709"/>
            <ac:grpSpMk id="62" creationId="{FCBC46A1-5550-472D-A6B7-23C718A27BC8}"/>
          </ac:grpSpMkLst>
        </pc:grpChg>
        <pc:grpChg chg="mod">
          <ac:chgData name="Longueira Ángel" userId="98b170fc-3060-491c-afc1-cd88fa0a9cd4" providerId="ADAL" clId="{F071AACB-1762-4225-9870-3A0BF2CBBB6A}" dt="2022-10-18T22:01:18.774" v="1439" actId="164"/>
          <ac:grpSpMkLst>
            <pc:docMk/>
            <pc:sldMk cId="2625749252" sldId="709"/>
            <ac:grpSpMk id="63" creationId="{59785E65-F44E-4D3E-B869-67DEC51123DF}"/>
          </ac:grpSpMkLst>
        </pc:grpChg>
        <pc:grpChg chg="add mod">
          <ac:chgData name="Longueira Ángel" userId="98b170fc-3060-491c-afc1-cd88fa0a9cd4" providerId="ADAL" clId="{F071AACB-1762-4225-9870-3A0BF2CBBB6A}" dt="2022-10-18T22:07:52.073" v="1520" actId="1037"/>
          <ac:grpSpMkLst>
            <pc:docMk/>
            <pc:sldMk cId="2625749252" sldId="709"/>
            <ac:grpSpMk id="95" creationId="{A2274A64-ACC0-462A-AF29-AB63DC1A2DD5}"/>
          </ac:grpSpMkLst>
        </pc:grpChg>
        <pc:picChg chg="mod">
          <ac:chgData name="Longueira Ángel" userId="98b170fc-3060-491c-afc1-cd88fa0a9cd4" providerId="ADAL" clId="{F071AACB-1762-4225-9870-3A0BF2CBBB6A}" dt="2022-10-18T22:04:08.801" v="1498" actId="1076"/>
          <ac:picMkLst>
            <pc:docMk/>
            <pc:sldMk cId="2625749252" sldId="709"/>
            <ac:picMk id="5" creationId="{97CE2DCB-1F81-8D9E-1CB6-FD820783074A}"/>
          </ac:picMkLst>
        </pc:picChg>
        <pc:picChg chg="del">
          <ac:chgData name="Longueira Ángel" userId="98b170fc-3060-491c-afc1-cd88fa0a9cd4" providerId="ADAL" clId="{F071AACB-1762-4225-9870-3A0BF2CBBB6A}" dt="2022-10-18T21:59:54.297" v="1393" actId="478"/>
          <ac:picMkLst>
            <pc:docMk/>
            <pc:sldMk cId="2625749252" sldId="709"/>
            <ac:picMk id="7" creationId="{54AAF006-EB59-3C59-73EF-92EC9D79CDA0}"/>
          </ac:picMkLst>
        </pc:picChg>
        <pc:picChg chg="mod">
          <ac:chgData name="Longueira Ángel" userId="98b170fc-3060-491c-afc1-cd88fa0a9cd4" providerId="ADAL" clId="{F071AACB-1762-4225-9870-3A0BF2CBBB6A}" dt="2022-10-18T22:05:02.010" v="1510" actId="1076"/>
          <ac:picMkLst>
            <pc:docMk/>
            <pc:sldMk cId="2625749252" sldId="709"/>
            <ac:picMk id="8" creationId="{ADEB1DBA-99FE-28B2-739E-802855CE88B4}"/>
          </ac:picMkLst>
        </pc:picChg>
        <pc:picChg chg="mod">
          <ac:chgData name="Longueira Ángel" userId="98b170fc-3060-491c-afc1-cd88fa0a9cd4" providerId="ADAL" clId="{F071AACB-1762-4225-9870-3A0BF2CBBB6A}" dt="2022-10-18T22:05:17.453" v="1512" actId="1076"/>
          <ac:picMkLst>
            <pc:docMk/>
            <pc:sldMk cId="2625749252" sldId="709"/>
            <ac:picMk id="10" creationId="{5D46ED81-9CC9-1401-E53A-3FDC5EB0DE4A}"/>
          </ac:picMkLst>
        </pc:picChg>
        <pc:picChg chg="mod topLvl">
          <ac:chgData name="Longueira Ángel" userId="98b170fc-3060-491c-afc1-cd88fa0a9cd4" providerId="ADAL" clId="{F071AACB-1762-4225-9870-3A0BF2CBBB6A}" dt="2022-10-18T22:05:42.610" v="1519" actId="164"/>
          <ac:picMkLst>
            <pc:docMk/>
            <pc:sldMk cId="2625749252" sldId="709"/>
            <ac:picMk id="70" creationId="{55513C5B-F8C8-40E2-8653-95C3D757672A}"/>
          </ac:picMkLst>
        </pc:picChg>
        <pc:cxnChg chg="mod">
          <ac:chgData name="Longueira Ángel" userId="98b170fc-3060-491c-afc1-cd88fa0a9cd4" providerId="ADAL" clId="{F071AACB-1762-4225-9870-3A0BF2CBBB6A}" dt="2022-10-18T22:05:35.611" v="1518" actId="1036"/>
          <ac:cxnSpMkLst>
            <pc:docMk/>
            <pc:sldMk cId="2625749252" sldId="709"/>
            <ac:cxnSpMk id="13" creationId="{A4722F24-5775-7455-EB06-9509B012DE25}"/>
          </ac:cxnSpMkLst>
        </pc:cxnChg>
        <pc:cxnChg chg="del mod">
          <ac:chgData name="Longueira Ángel" userId="98b170fc-3060-491c-afc1-cd88fa0a9cd4" providerId="ADAL" clId="{F071AACB-1762-4225-9870-3A0BF2CBBB6A}" dt="2022-10-18T22:02:04.851" v="1449" actId="478"/>
          <ac:cxnSpMkLst>
            <pc:docMk/>
            <pc:sldMk cId="2625749252" sldId="709"/>
            <ac:cxnSpMk id="15" creationId="{6F47F3D6-D4CF-9156-2D9E-1C57A70BB56B}"/>
          </ac:cxnSpMkLst>
        </pc:cxnChg>
        <pc:cxnChg chg="del mod">
          <ac:chgData name="Longueira Ángel" userId="98b170fc-3060-491c-afc1-cd88fa0a9cd4" providerId="ADAL" clId="{F071AACB-1762-4225-9870-3A0BF2CBBB6A}" dt="2022-10-18T22:02:04.191" v="1448" actId="478"/>
          <ac:cxnSpMkLst>
            <pc:docMk/>
            <pc:sldMk cId="2625749252" sldId="709"/>
            <ac:cxnSpMk id="18" creationId="{B599720F-B53D-5F44-FD9D-07053A320C49}"/>
          </ac:cxnSpMkLst>
        </pc:cxnChg>
        <pc:cxnChg chg="del mod">
          <ac:chgData name="Longueira Ángel" userId="98b170fc-3060-491c-afc1-cd88fa0a9cd4" providerId="ADAL" clId="{F071AACB-1762-4225-9870-3A0BF2CBBB6A}" dt="2022-10-18T22:01:01.639" v="1437" actId="478"/>
          <ac:cxnSpMkLst>
            <pc:docMk/>
            <pc:sldMk cId="2625749252" sldId="709"/>
            <ac:cxnSpMk id="20" creationId="{5968B39D-2067-B7DF-0F2A-9E5D0F60CC4A}"/>
          </ac:cxnSpMkLst>
        </pc:cxnChg>
        <pc:cxnChg chg="mod">
          <ac:chgData name="Longueira Ángel" userId="98b170fc-3060-491c-afc1-cd88fa0a9cd4" providerId="ADAL" clId="{F071AACB-1762-4225-9870-3A0BF2CBBB6A}" dt="2022-10-18T22:07:56.840" v="1521" actId="14100"/>
          <ac:cxnSpMkLst>
            <pc:docMk/>
            <pc:sldMk cId="2625749252" sldId="709"/>
            <ac:cxnSpMk id="22" creationId="{A313B6C2-4406-7D15-6C7D-0880C29E0983}"/>
          </ac:cxnSpMkLst>
        </pc:cxnChg>
        <pc:cxnChg chg="add mod">
          <ac:chgData name="Longueira Ángel" userId="98b170fc-3060-491c-afc1-cd88fa0a9cd4" providerId="ADAL" clId="{F071AACB-1762-4225-9870-3A0BF2CBBB6A}" dt="2022-10-18T22:05:35.611" v="1518" actId="1036"/>
          <ac:cxnSpMkLst>
            <pc:docMk/>
            <pc:sldMk cId="2625749252" sldId="709"/>
            <ac:cxnSpMk id="25" creationId="{7F2A4EBA-B00F-5198-0A01-611E350AA25A}"/>
          </ac:cxnSpMkLst>
        </pc:cxnChg>
        <pc:cxnChg chg="add mod">
          <ac:chgData name="Longueira Ángel" userId="98b170fc-3060-491c-afc1-cd88fa0a9cd4" providerId="ADAL" clId="{F071AACB-1762-4225-9870-3A0BF2CBBB6A}" dt="2022-10-18T22:05:35.611" v="1518" actId="1036"/>
          <ac:cxnSpMkLst>
            <pc:docMk/>
            <pc:sldMk cId="2625749252" sldId="709"/>
            <ac:cxnSpMk id="60" creationId="{BF8269E6-6DAF-40AD-CA30-4E0F7BE2C38B}"/>
          </ac:cxnSpMkLst>
        </pc:cxnChg>
      </pc:sldChg>
      <pc:sldChg chg="del">
        <pc:chgData name="Longueira Ángel" userId="98b170fc-3060-491c-afc1-cd88fa0a9cd4" providerId="ADAL" clId="{F071AACB-1762-4225-9870-3A0BF2CBBB6A}" dt="2022-10-17T12:44:03.306" v="15" actId="47"/>
        <pc:sldMkLst>
          <pc:docMk/>
          <pc:sldMk cId="2445648016" sldId="710"/>
        </pc:sldMkLst>
      </pc:sldChg>
      <pc:sldChg chg="modSp add del mod">
        <pc:chgData name="Longueira Ángel" userId="98b170fc-3060-491c-afc1-cd88fa0a9cd4" providerId="ADAL" clId="{F071AACB-1762-4225-9870-3A0BF2CBBB6A}" dt="2022-10-18T17:17:22.586" v="970" actId="47"/>
        <pc:sldMkLst>
          <pc:docMk/>
          <pc:sldMk cId="3495034251" sldId="711"/>
        </pc:sldMkLst>
        <pc:spChg chg="mod">
          <ac:chgData name="Longueira Ángel" userId="98b170fc-3060-491c-afc1-cd88fa0a9cd4" providerId="ADAL" clId="{F071AACB-1762-4225-9870-3A0BF2CBBB6A}" dt="2022-10-18T05:55:01.345" v="78" actId="20577"/>
          <ac:spMkLst>
            <pc:docMk/>
            <pc:sldMk cId="3495034251" sldId="711"/>
            <ac:spMk id="68" creationId="{999268AD-06AC-439B-92B0-54FD2CB08117}"/>
          </ac:spMkLst>
        </pc:spChg>
      </pc:sldChg>
      <pc:sldChg chg="del">
        <pc:chgData name="Longueira Ángel" userId="98b170fc-3060-491c-afc1-cd88fa0a9cd4" providerId="ADAL" clId="{F071AACB-1762-4225-9870-3A0BF2CBBB6A}" dt="2022-10-17T07:55:23.284" v="0" actId="47"/>
        <pc:sldMkLst>
          <pc:docMk/>
          <pc:sldMk cId="2267696990" sldId="712"/>
        </pc:sldMkLst>
      </pc:sldChg>
      <pc:sldChg chg="del">
        <pc:chgData name="Longueira Ángel" userId="98b170fc-3060-491c-afc1-cd88fa0a9cd4" providerId="ADAL" clId="{F071AACB-1762-4225-9870-3A0BF2CBBB6A}" dt="2022-10-18T05:55:43.514" v="87" actId="2696"/>
        <pc:sldMkLst>
          <pc:docMk/>
          <pc:sldMk cId="2663677429" sldId="713"/>
        </pc:sldMkLst>
      </pc:sldChg>
      <pc:sldChg chg="add del">
        <pc:chgData name="Longueira Ángel" userId="98b170fc-3060-491c-afc1-cd88fa0a9cd4" providerId="ADAL" clId="{F071AACB-1762-4225-9870-3A0BF2CBBB6A}" dt="2022-10-18T13:16:08.577" v="675" actId="47"/>
        <pc:sldMkLst>
          <pc:docMk/>
          <pc:sldMk cId="4157030031" sldId="713"/>
        </pc:sldMkLst>
      </pc:sldChg>
      <pc:sldChg chg="addSp delSp modSp add mod ord delAnim modAnim">
        <pc:chgData name="Longueira Ángel" userId="98b170fc-3060-491c-afc1-cd88fa0a9cd4" providerId="ADAL" clId="{F071AACB-1762-4225-9870-3A0BF2CBBB6A}" dt="2022-10-18T17:39:07.485" v="1015" actId="14100"/>
        <pc:sldMkLst>
          <pc:docMk/>
          <pc:sldMk cId="3148199016" sldId="714"/>
        </pc:sldMkLst>
        <pc:spChg chg="del">
          <ac:chgData name="Longueira Ángel" userId="98b170fc-3060-491c-afc1-cd88fa0a9cd4" providerId="ADAL" clId="{F071AACB-1762-4225-9870-3A0BF2CBBB6A}" dt="2022-10-18T05:59:30.608" v="94" actId="478"/>
          <ac:spMkLst>
            <pc:docMk/>
            <pc:sldMk cId="3148199016" sldId="714"/>
            <ac:spMk id="61" creationId="{9E2E9D8D-5EC8-0E26-EF6D-79C6886B6CA2}"/>
          </ac:spMkLst>
        </pc:spChg>
        <pc:spChg chg="del">
          <ac:chgData name="Longueira Ángel" userId="98b170fc-3060-491c-afc1-cd88fa0a9cd4" providerId="ADAL" clId="{F071AACB-1762-4225-9870-3A0BF2CBBB6A}" dt="2022-10-18T05:59:30.608" v="94" actId="478"/>
          <ac:spMkLst>
            <pc:docMk/>
            <pc:sldMk cId="3148199016" sldId="714"/>
            <ac:spMk id="62" creationId="{9233E927-5670-151E-39EC-71F807695F76}"/>
          </ac:spMkLst>
        </pc:spChg>
        <pc:spChg chg="mod">
          <ac:chgData name="Longueira Ángel" userId="98b170fc-3060-491c-afc1-cd88fa0a9cd4" providerId="ADAL" clId="{F071AACB-1762-4225-9870-3A0BF2CBBB6A}" dt="2022-10-18T17:39:07.485" v="1015" actId="14100"/>
          <ac:spMkLst>
            <pc:docMk/>
            <pc:sldMk cId="3148199016" sldId="714"/>
            <ac:spMk id="65" creationId="{33F56D25-98FA-5621-4FB3-E63CA3DF5046}"/>
          </ac:spMkLst>
        </pc:spChg>
        <pc:spChg chg="del">
          <ac:chgData name="Longueira Ángel" userId="98b170fc-3060-491c-afc1-cd88fa0a9cd4" providerId="ADAL" clId="{F071AACB-1762-4225-9870-3A0BF2CBBB6A}" dt="2022-10-18T05:59:30.608" v="94" actId="478"/>
          <ac:spMkLst>
            <pc:docMk/>
            <pc:sldMk cId="3148199016" sldId="714"/>
            <ac:spMk id="67" creationId="{B2ECC3E6-55F0-A52C-14D7-F1B9021780D0}"/>
          </ac:spMkLst>
        </pc:spChg>
        <pc:spChg chg="del">
          <ac:chgData name="Longueira Ángel" userId="98b170fc-3060-491c-afc1-cd88fa0a9cd4" providerId="ADAL" clId="{F071AACB-1762-4225-9870-3A0BF2CBBB6A}" dt="2022-10-18T05:59:30.608" v="94" actId="478"/>
          <ac:spMkLst>
            <pc:docMk/>
            <pc:sldMk cId="3148199016" sldId="714"/>
            <ac:spMk id="82" creationId="{CAE3AE8C-1981-297E-2F45-E14DEFD7A66A}"/>
          </ac:spMkLst>
        </pc:spChg>
        <pc:spChg chg="del">
          <ac:chgData name="Longueira Ángel" userId="98b170fc-3060-491c-afc1-cd88fa0a9cd4" providerId="ADAL" clId="{F071AACB-1762-4225-9870-3A0BF2CBBB6A}" dt="2022-10-18T05:59:30.608" v="94" actId="478"/>
          <ac:spMkLst>
            <pc:docMk/>
            <pc:sldMk cId="3148199016" sldId="714"/>
            <ac:spMk id="88" creationId="{8FCB77EB-6DAB-65B6-43E6-288C3056648D}"/>
          </ac:spMkLst>
        </pc:spChg>
        <pc:spChg chg="del">
          <ac:chgData name="Longueira Ángel" userId="98b170fc-3060-491c-afc1-cd88fa0a9cd4" providerId="ADAL" clId="{F071AACB-1762-4225-9870-3A0BF2CBBB6A}" dt="2022-10-18T05:59:30.608" v="94" actId="478"/>
          <ac:spMkLst>
            <pc:docMk/>
            <pc:sldMk cId="3148199016" sldId="714"/>
            <ac:spMk id="89" creationId="{13CA2D31-0743-B326-9061-D92898D19F46}"/>
          </ac:spMkLst>
        </pc:spChg>
        <pc:picChg chg="add mod">
          <ac:chgData name="Longueira Ángel" userId="98b170fc-3060-491c-afc1-cd88fa0a9cd4" providerId="ADAL" clId="{F071AACB-1762-4225-9870-3A0BF2CBBB6A}" dt="2022-10-18T13:13:19.207" v="580" actId="1076"/>
          <ac:picMkLst>
            <pc:docMk/>
            <pc:sldMk cId="3148199016" sldId="714"/>
            <ac:picMk id="2" creationId="{EAE7F992-8D2D-9DDE-59C3-5F19E8A88084}"/>
          </ac:picMkLst>
        </pc:picChg>
        <pc:picChg chg="add mod">
          <ac:chgData name="Longueira Ángel" userId="98b170fc-3060-491c-afc1-cd88fa0a9cd4" providerId="ADAL" clId="{F071AACB-1762-4225-9870-3A0BF2CBBB6A}" dt="2022-10-18T17:30:29.065" v="983" actId="1076"/>
          <ac:picMkLst>
            <pc:docMk/>
            <pc:sldMk cId="3148199016" sldId="714"/>
            <ac:picMk id="6" creationId="{42F64B74-2BFD-AB87-2B2A-051BE5ADB496}"/>
          </ac:picMkLst>
        </pc:picChg>
        <pc:picChg chg="add mod">
          <ac:chgData name="Longueira Ángel" userId="98b170fc-3060-491c-afc1-cd88fa0a9cd4" providerId="ADAL" clId="{F071AACB-1762-4225-9870-3A0BF2CBBB6A}" dt="2022-10-18T17:36:39.384" v="1004" actId="1076"/>
          <ac:picMkLst>
            <pc:docMk/>
            <pc:sldMk cId="3148199016" sldId="714"/>
            <ac:picMk id="21" creationId="{772FC5B2-0EAB-53A7-8CC8-2379A0463651}"/>
          </ac:picMkLst>
        </pc:picChg>
        <pc:picChg chg="add mod">
          <ac:chgData name="Longueira Ángel" userId="98b170fc-3060-491c-afc1-cd88fa0a9cd4" providerId="ADAL" clId="{F071AACB-1762-4225-9870-3A0BF2CBBB6A}" dt="2022-10-18T17:38:34.199" v="1009" actId="1076"/>
          <ac:picMkLst>
            <pc:docMk/>
            <pc:sldMk cId="3148199016" sldId="714"/>
            <ac:picMk id="33" creationId="{27673324-CB48-FB7E-BCAE-3402790C7BAF}"/>
          </ac:picMkLst>
        </pc:picChg>
        <pc:cxnChg chg="del">
          <ac:chgData name="Longueira Ángel" userId="98b170fc-3060-491c-afc1-cd88fa0a9cd4" providerId="ADAL" clId="{F071AACB-1762-4225-9870-3A0BF2CBBB6A}" dt="2022-10-18T05:59:30.608" v="94" actId="478"/>
          <ac:cxnSpMkLst>
            <pc:docMk/>
            <pc:sldMk cId="3148199016" sldId="714"/>
            <ac:cxnSpMk id="58" creationId="{65B633CA-9CC2-1CD8-0837-A1224EDDB3A2}"/>
          </ac:cxnSpMkLst>
        </pc:cxnChg>
        <pc:cxnChg chg="del">
          <ac:chgData name="Longueira Ángel" userId="98b170fc-3060-491c-afc1-cd88fa0a9cd4" providerId="ADAL" clId="{F071AACB-1762-4225-9870-3A0BF2CBBB6A}" dt="2022-10-18T05:59:30.608" v="94" actId="478"/>
          <ac:cxnSpMkLst>
            <pc:docMk/>
            <pc:sldMk cId="3148199016" sldId="714"/>
            <ac:cxnSpMk id="83" creationId="{B98FA34A-9275-0075-08D0-AA5D919F977D}"/>
          </ac:cxnSpMkLst>
        </pc:cxnChg>
        <pc:cxnChg chg="del">
          <ac:chgData name="Longueira Ángel" userId="98b170fc-3060-491c-afc1-cd88fa0a9cd4" providerId="ADAL" clId="{F071AACB-1762-4225-9870-3A0BF2CBBB6A}" dt="2022-10-18T05:59:30.608" v="94" actId="478"/>
          <ac:cxnSpMkLst>
            <pc:docMk/>
            <pc:sldMk cId="3148199016" sldId="714"/>
            <ac:cxnSpMk id="92" creationId="{ED6DAB82-31FB-159F-FDA1-5E42676B20F0}"/>
          </ac:cxnSpMkLst>
        </pc:cxnChg>
        <pc:cxnChg chg="del">
          <ac:chgData name="Longueira Ángel" userId="98b170fc-3060-491c-afc1-cd88fa0a9cd4" providerId="ADAL" clId="{F071AACB-1762-4225-9870-3A0BF2CBBB6A}" dt="2022-10-18T05:59:30.608" v="94" actId="478"/>
          <ac:cxnSpMkLst>
            <pc:docMk/>
            <pc:sldMk cId="3148199016" sldId="714"/>
            <ac:cxnSpMk id="96" creationId="{06B2E54B-3286-AE36-8D1E-D6FBC9437E30}"/>
          </ac:cxnSpMkLst>
        </pc:cxnChg>
      </pc:sldChg>
      <pc:sldChg chg="add del">
        <pc:chgData name="Longueira Ángel" userId="98b170fc-3060-491c-afc1-cd88fa0a9cd4" providerId="ADAL" clId="{F071AACB-1762-4225-9870-3A0BF2CBBB6A}" dt="2022-10-18T05:59:57.830" v="104" actId="2890"/>
        <pc:sldMkLst>
          <pc:docMk/>
          <pc:sldMk cId="431051556" sldId="715"/>
        </pc:sldMkLst>
      </pc:sldChg>
      <pc:sldChg chg="addSp delSp modSp new del mod">
        <pc:chgData name="Longueira Ángel" userId="98b170fc-3060-491c-afc1-cd88fa0a9cd4" providerId="ADAL" clId="{F071AACB-1762-4225-9870-3A0BF2CBBB6A}" dt="2022-10-18T13:42:50.754" v="737" actId="47"/>
        <pc:sldMkLst>
          <pc:docMk/>
          <pc:sldMk cId="529446650" sldId="715"/>
        </pc:sldMkLst>
        <pc:spChg chg="mod">
          <ac:chgData name="Longueira Ángel" userId="98b170fc-3060-491c-afc1-cd88fa0a9cd4" providerId="ADAL" clId="{F071AACB-1762-4225-9870-3A0BF2CBBB6A}" dt="2022-10-18T13:20:07.422" v="713" actId="14100"/>
          <ac:spMkLst>
            <pc:docMk/>
            <pc:sldMk cId="529446650" sldId="715"/>
            <ac:spMk id="2" creationId="{84276EDE-A303-57BF-3013-10929EF20356}"/>
          </ac:spMkLst>
        </pc:spChg>
        <pc:spChg chg="add del mod">
          <ac:chgData name="Longueira Ángel" userId="98b170fc-3060-491c-afc1-cd88fa0a9cd4" providerId="ADAL" clId="{F071AACB-1762-4225-9870-3A0BF2CBBB6A}" dt="2022-10-18T13:13:46.672" v="584" actId="478"/>
          <ac:spMkLst>
            <pc:docMk/>
            <pc:sldMk cId="529446650" sldId="715"/>
            <ac:spMk id="4" creationId="{54897BD9-6704-C98C-CF68-B6B91D293E95}"/>
          </ac:spMkLst>
        </pc:spChg>
        <pc:spChg chg="add del mod">
          <ac:chgData name="Longueira Ángel" userId="98b170fc-3060-491c-afc1-cd88fa0a9cd4" providerId="ADAL" clId="{F071AACB-1762-4225-9870-3A0BF2CBBB6A}" dt="2022-10-18T13:13:48.667" v="585" actId="478"/>
          <ac:spMkLst>
            <pc:docMk/>
            <pc:sldMk cId="529446650" sldId="715"/>
            <ac:spMk id="5" creationId="{8371C886-F97A-B396-B997-7A8356602109}"/>
          </ac:spMkLst>
        </pc:spChg>
        <pc:spChg chg="add del mod">
          <ac:chgData name="Longueira Ángel" userId="98b170fc-3060-491c-afc1-cd88fa0a9cd4" providerId="ADAL" clId="{F071AACB-1762-4225-9870-3A0BF2CBBB6A}" dt="2022-10-18T13:20:15.563" v="714" actId="478"/>
          <ac:spMkLst>
            <pc:docMk/>
            <pc:sldMk cId="529446650" sldId="715"/>
            <ac:spMk id="6" creationId="{171DE43C-1674-E0A5-AEF0-E60164350129}"/>
          </ac:spMkLst>
        </pc:spChg>
        <pc:spChg chg="add mod">
          <ac:chgData name="Longueira Ángel" userId="98b170fc-3060-491c-afc1-cd88fa0a9cd4" providerId="ADAL" clId="{F071AACB-1762-4225-9870-3A0BF2CBBB6A}" dt="2022-10-18T13:20:31.928" v="715" actId="1076"/>
          <ac:spMkLst>
            <pc:docMk/>
            <pc:sldMk cId="529446650" sldId="715"/>
            <ac:spMk id="7" creationId="{C64712D9-0F91-2FBB-60E4-A8F177B8A215}"/>
          </ac:spMkLst>
        </pc:spChg>
        <pc:spChg chg="add mod">
          <ac:chgData name="Longueira Ángel" userId="98b170fc-3060-491c-afc1-cd88fa0a9cd4" providerId="ADAL" clId="{F071AACB-1762-4225-9870-3A0BF2CBBB6A}" dt="2022-10-18T13:20:36.308" v="716" actId="1076"/>
          <ac:spMkLst>
            <pc:docMk/>
            <pc:sldMk cId="529446650" sldId="715"/>
            <ac:spMk id="8" creationId="{048A9310-8EFA-BB76-B618-AE3F35A2EF56}"/>
          </ac:spMkLst>
        </pc:spChg>
        <pc:spChg chg="add del mod">
          <ac:chgData name="Longueira Ángel" userId="98b170fc-3060-491c-afc1-cd88fa0a9cd4" providerId="ADAL" clId="{F071AACB-1762-4225-9870-3A0BF2CBBB6A}" dt="2022-10-18T13:14:34.868" v="665" actId="478"/>
          <ac:spMkLst>
            <pc:docMk/>
            <pc:sldMk cId="529446650" sldId="715"/>
            <ac:spMk id="9" creationId="{73B5DB6B-CB6E-F26D-4E86-BBAEA314A9A3}"/>
          </ac:spMkLst>
        </pc:spChg>
      </pc:sldChg>
      <pc:sldChg chg="addSp delSp modSp add del mod">
        <pc:chgData name="Longueira Ángel" userId="98b170fc-3060-491c-afc1-cd88fa0a9cd4" providerId="ADAL" clId="{F071AACB-1762-4225-9870-3A0BF2CBBB6A}" dt="2022-10-18T13:11:02.279" v="563" actId="47"/>
        <pc:sldMkLst>
          <pc:docMk/>
          <pc:sldMk cId="1777647321" sldId="715"/>
        </pc:sldMkLst>
        <pc:spChg chg="add del mod ord">
          <ac:chgData name="Longueira Ángel" userId="98b170fc-3060-491c-afc1-cd88fa0a9cd4" providerId="ADAL" clId="{F071AACB-1762-4225-9870-3A0BF2CBBB6A}" dt="2022-10-18T13:10:57.376" v="562" actId="478"/>
          <ac:spMkLst>
            <pc:docMk/>
            <pc:sldMk cId="1777647321" sldId="715"/>
            <ac:spMk id="5" creationId="{2868BDD6-677C-A79E-8F1A-FA65A421E92F}"/>
          </ac:spMkLst>
        </pc:spChg>
        <pc:spChg chg="add del mod ord">
          <ac:chgData name="Longueira Ángel" userId="98b170fc-3060-491c-afc1-cd88fa0a9cd4" providerId="ADAL" clId="{F071AACB-1762-4225-9870-3A0BF2CBBB6A}" dt="2022-10-18T13:10:57.376" v="562" actId="478"/>
          <ac:spMkLst>
            <pc:docMk/>
            <pc:sldMk cId="1777647321" sldId="715"/>
            <ac:spMk id="6" creationId="{EA4AE87F-CA00-DB36-42F0-34A8438A2F13}"/>
          </ac:spMkLst>
        </pc:spChg>
        <pc:spChg chg="mod topLvl">
          <ac:chgData name="Longueira Ángel" userId="98b170fc-3060-491c-afc1-cd88fa0a9cd4" providerId="ADAL" clId="{F071AACB-1762-4225-9870-3A0BF2CBBB6A}" dt="2022-10-18T06:10:24.053" v="273" actId="165"/>
          <ac:spMkLst>
            <pc:docMk/>
            <pc:sldMk cId="1777647321" sldId="715"/>
            <ac:spMk id="7" creationId="{54C28979-B463-A417-6372-4BFD1A217E38}"/>
          </ac:spMkLst>
        </pc:spChg>
        <pc:spChg chg="add del mod ord">
          <ac:chgData name="Longueira Ángel" userId="98b170fc-3060-491c-afc1-cd88fa0a9cd4" providerId="ADAL" clId="{F071AACB-1762-4225-9870-3A0BF2CBBB6A}" dt="2022-10-18T13:10:57.376" v="562" actId="478"/>
          <ac:spMkLst>
            <pc:docMk/>
            <pc:sldMk cId="1777647321" sldId="715"/>
            <ac:spMk id="8" creationId="{4984A243-50A6-F741-E0EE-4C93F8B6FAB0}"/>
          </ac:spMkLst>
        </pc:spChg>
        <pc:spChg chg="mod topLvl">
          <ac:chgData name="Longueira Ángel" userId="98b170fc-3060-491c-afc1-cd88fa0a9cd4" providerId="ADAL" clId="{F071AACB-1762-4225-9870-3A0BF2CBBB6A}" dt="2022-10-18T06:10:43.911" v="276" actId="12788"/>
          <ac:spMkLst>
            <pc:docMk/>
            <pc:sldMk cId="1777647321" sldId="715"/>
            <ac:spMk id="9" creationId="{E6634840-839E-0C85-A5A5-24E197578F03}"/>
          </ac:spMkLst>
        </pc:spChg>
        <pc:spChg chg="mod topLvl">
          <ac:chgData name="Longueira Ángel" userId="98b170fc-3060-491c-afc1-cd88fa0a9cd4" providerId="ADAL" clId="{F071AACB-1762-4225-9870-3A0BF2CBBB6A}" dt="2022-10-18T06:10:24.053" v="273" actId="165"/>
          <ac:spMkLst>
            <pc:docMk/>
            <pc:sldMk cId="1777647321" sldId="715"/>
            <ac:spMk id="10" creationId="{AC809DC8-F9E0-9179-5EA5-838EDD013711}"/>
          </ac:spMkLst>
        </pc:spChg>
        <pc:spChg chg="mod topLvl">
          <ac:chgData name="Longueira Ángel" userId="98b170fc-3060-491c-afc1-cd88fa0a9cd4" providerId="ADAL" clId="{F071AACB-1762-4225-9870-3A0BF2CBBB6A}" dt="2022-10-18T06:10:24.053" v="273" actId="165"/>
          <ac:spMkLst>
            <pc:docMk/>
            <pc:sldMk cId="1777647321" sldId="715"/>
            <ac:spMk id="11" creationId="{0F714A2A-0E1D-8CF7-C41A-D822C08C9481}"/>
          </ac:spMkLst>
        </pc:spChg>
        <pc:spChg chg="mod topLvl">
          <ac:chgData name="Longueira Ángel" userId="98b170fc-3060-491c-afc1-cd88fa0a9cd4" providerId="ADAL" clId="{F071AACB-1762-4225-9870-3A0BF2CBBB6A}" dt="2022-10-18T06:10:24.053" v="273" actId="165"/>
          <ac:spMkLst>
            <pc:docMk/>
            <pc:sldMk cId="1777647321" sldId="715"/>
            <ac:spMk id="12" creationId="{49606E65-9BFB-7080-465C-9D73299A972B}"/>
          </ac:spMkLst>
        </pc:spChg>
        <pc:spChg chg="del">
          <ac:chgData name="Longueira Ángel" userId="98b170fc-3060-491c-afc1-cd88fa0a9cd4" providerId="ADAL" clId="{F071AACB-1762-4225-9870-3A0BF2CBBB6A}" dt="2022-10-18T06:00:11.232" v="109" actId="478"/>
          <ac:spMkLst>
            <pc:docMk/>
            <pc:sldMk cId="1777647321" sldId="715"/>
            <ac:spMk id="13" creationId="{70C13C36-9772-5CBF-810B-29B80C146C0D}"/>
          </ac:spMkLst>
        </pc:spChg>
        <pc:spChg chg="mod topLvl">
          <ac:chgData name="Longueira Ángel" userId="98b170fc-3060-491c-afc1-cd88fa0a9cd4" providerId="ADAL" clId="{F071AACB-1762-4225-9870-3A0BF2CBBB6A}" dt="2022-10-18T06:10:43.911" v="276" actId="12788"/>
          <ac:spMkLst>
            <pc:docMk/>
            <pc:sldMk cId="1777647321" sldId="715"/>
            <ac:spMk id="15" creationId="{6690376A-9ABF-F6B4-382D-C44B34160C58}"/>
          </ac:spMkLst>
        </pc:spChg>
        <pc:spChg chg="mod topLvl">
          <ac:chgData name="Longueira Ángel" userId="98b170fc-3060-491c-afc1-cd88fa0a9cd4" providerId="ADAL" clId="{F071AACB-1762-4225-9870-3A0BF2CBBB6A}" dt="2022-10-18T06:10:43.911" v="276" actId="12788"/>
          <ac:spMkLst>
            <pc:docMk/>
            <pc:sldMk cId="1777647321" sldId="715"/>
            <ac:spMk id="16" creationId="{0B48ED54-AA11-801C-1186-24BC83FB0CD6}"/>
          </ac:spMkLst>
        </pc:spChg>
        <pc:spChg chg="mod topLvl">
          <ac:chgData name="Longueira Ángel" userId="98b170fc-3060-491c-afc1-cd88fa0a9cd4" providerId="ADAL" clId="{F071AACB-1762-4225-9870-3A0BF2CBBB6A}" dt="2022-10-18T06:10:43.911" v="276" actId="12788"/>
          <ac:spMkLst>
            <pc:docMk/>
            <pc:sldMk cId="1777647321" sldId="715"/>
            <ac:spMk id="17" creationId="{F64C34FD-9714-23E9-0F02-2E88A5D4C1ED}"/>
          </ac:spMkLst>
        </pc:spChg>
        <pc:spChg chg="del">
          <ac:chgData name="Longueira Ángel" userId="98b170fc-3060-491c-afc1-cd88fa0a9cd4" providerId="ADAL" clId="{F071AACB-1762-4225-9870-3A0BF2CBBB6A}" dt="2022-10-18T06:00:13.794" v="112" actId="478"/>
          <ac:spMkLst>
            <pc:docMk/>
            <pc:sldMk cId="1777647321" sldId="715"/>
            <ac:spMk id="18" creationId="{193842B7-A560-2843-663F-1A3E18E8392B}"/>
          </ac:spMkLst>
        </pc:spChg>
        <pc:spChg chg="add del mod ord">
          <ac:chgData name="Longueira Ángel" userId="98b170fc-3060-491c-afc1-cd88fa0a9cd4" providerId="ADAL" clId="{F071AACB-1762-4225-9870-3A0BF2CBBB6A}" dt="2022-10-18T13:10:57.376" v="562" actId="478"/>
          <ac:spMkLst>
            <pc:docMk/>
            <pc:sldMk cId="1777647321" sldId="715"/>
            <ac:spMk id="21" creationId="{62E09C45-1A73-D88E-2300-DF4FC7D9A36C}"/>
          </ac:spMkLst>
        </pc:spChg>
        <pc:spChg chg="add del mod ord">
          <ac:chgData name="Longueira Ángel" userId="98b170fc-3060-491c-afc1-cd88fa0a9cd4" providerId="ADAL" clId="{F071AACB-1762-4225-9870-3A0BF2CBBB6A}" dt="2022-10-18T06:28:58.437" v="561" actId="478"/>
          <ac:spMkLst>
            <pc:docMk/>
            <pc:sldMk cId="1777647321" sldId="715"/>
            <ac:spMk id="32" creationId="{3F35A4F8-B121-4BA2-609A-288D84889E07}"/>
          </ac:spMkLst>
        </pc:spChg>
        <pc:spChg chg="add del mod ord">
          <ac:chgData name="Longueira Ángel" userId="98b170fc-3060-491c-afc1-cd88fa0a9cd4" providerId="ADAL" clId="{F071AACB-1762-4225-9870-3A0BF2CBBB6A}" dt="2022-10-18T06:28:58.437" v="561" actId="478"/>
          <ac:spMkLst>
            <pc:docMk/>
            <pc:sldMk cId="1777647321" sldId="715"/>
            <ac:spMk id="33" creationId="{83FF6F79-EEDD-031B-DCB6-EAC8248AEB47}"/>
          </ac:spMkLst>
        </pc:spChg>
        <pc:spChg chg="del">
          <ac:chgData name="Longueira Ángel" userId="98b170fc-3060-491c-afc1-cd88fa0a9cd4" providerId="ADAL" clId="{F071AACB-1762-4225-9870-3A0BF2CBBB6A}" dt="2022-10-18T06:00:08.756" v="108" actId="478"/>
          <ac:spMkLst>
            <pc:docMk/>
            <pc:sldMk cId="1777647321" sldId="715"/>
            <ac:spMk id="34" creationId="{14770BC6-68A2-93BB-E13D-370BF61AABD8}"/>
          </ac:spMkLst>
        </pc:spChg>
        <pc:spChg chg="add del mod ord">
          <ac:chgData name="Longueira Ángel" userId="98b170fc-3060-491c-afc1-cd88fa0a9cd4" providerId="ADAL" clId="{F071AACB-1762-4225-9870-3A0BF2CBBB6A}" dt="2022-10-18T06:28:58.437" v="561" actId="478"/>
          <ac:spMkLst>
            <pc:docMk/>
            <pc:sldMk cId="1777647321" sldId="715"/>
            <ac:spMk id="38" creationId="{EEF8467D-10E5-2CCC-0790-9783A173EACD}"/>
          </ac:spMkLst>
        </pc:spChg>
        <pc:spChg chg="add del mod ord">
          <ac:chgData name="Longueira Ángel" userId="98b170fc-3060-491c-afc1-cd88fa0a9cd4" providerId="ADAL" clId="{F071AACB-1762-4225-9870-3A0BF2CBBB6A}" dt="2022-10-18T06:28:58.437" v="561" actId="478"/>
          <ac:spMkLst>
            <pc:docMk/>
            <pc:sldMk cId="1777647321" sldId="715"/>
            <ac:spMk id="41" creationId="{B73796FA-5370-7B2B-C0AE-E3E362EE4E6E}"/>
          </ac:spMkLst>
        </pc:spChg>
        <pc:spChg chg="add del mod">
          <ac:chgData name="Longueira Ángel" userId="98b170fc-3060-491c-afc1-cd88fa0a9cd4" providerId="ADAL" clId="{F071AACB-1762-4225-9870-3A0BF2CBBB6A}" dt="2022-10-18T06:28:54.099" v="560" actId="478"/>
          <ac:spMkLst>
            <pc:docMk/>
            <pc:sldMk cId="1777647321" sldId="715"/>
            <ac:spMk id="49" creationId="{FC5D77C4-ACDC-5BDE-A331-5F23DEB3406E}"/>
          </ac:spMkLst>
        </pc:spChg>
        <pc:spChg chg="add del mod">
          <ac:chgData name="Longueira Ángel" userId="98b170fc-3060-491c-afc1-cd88fa0a9cd4" providerId="ADAL" clId="{F071AACB-1762-4225-9870-3A0BF2CBBB6A}" dt="2022-10-18T06:28:54.099" v="560" actId="478"/>
          <ac:spMkLst>
            <pc:docMk/>
            <pc:sldMk cId="1777647321" sldId="715"/>
            <ac:spMk id="50" creationId="{1F6FE89B-60D4-C14D-157C-1D9C1163ABC1}"/>
          </ac:spMkLst>
        </pc:spChg>
        <pc:spChg chg="add del mod">
          <ac:chgData name="Longueira Ángel" userId="98b170fc-3060-491c-afc1-cd88fa0a9cd4" providerId="ADAL" clId="{F071AACB-1762-4225-9870-3A0BF2CBBB6A}" dt="2022-10-18T06:28:54.099" v="560" actId="478"/>
          <ac:spMkLst>
            <pc:docMk/>
            <pc:sldMk cId="1777647321" sldId="715"/>
            <ac:spMk id="52" creationId="{D535FD36-477D-556D-B2E2-C8CEAE8AEA55}"/>
          </ac:spMkLst>
        </pc:spChg>
        <pc:spChg chg="add del mod">
          <ac:chgData name="Longueira Ángel" userId="98b170fc-3060-491c-afc1-cd88fa0a9cd4" providerId="ADAL" clId="{F071AACB-1762-4225-9870-3A0BF2CBBB6A}" dt="2022-10-18T06:28:54.099" v="560" actId="478"/>
          <ac:spMkLst>
            <pc:docMk/>
            <pc:sldMk cId="1777647321" sldId="715"/>
            <ac:spMk id="53" creationId="{36B2AE40-AD7C-3D66-C29A-2709791E5988}"/>
          </ac:spMkLst>
        </pc:spChg>
        <pc:spChg chg="add del mod">
          <ac:chgData name="Longueira Ángel" userId="98b170fc-3060-491c-afc1-cd88fa0a9cd4" providerId="ADAL" clId="{F071AACB-1762-4225-9870-3A0BF2CBBB6A}" dt="2022-10-18T06:28:58.437" v="561" actId="478"/>
          <ac:spMkLst>
            <pc:docMk/>
            <pc:sldMk cId="1777647321" sldId="715"/>
            <ac:spMk id="54" creationId="{F007346F-7A47-FC67-7A54-6F9235E21107}"/>
          </ac:spMkLst>
        </pc:spChg>
        <pc:spChg chg="add del mod">
          <ac:chgData name="Longueira Ángel" userId="98b170fc-3060-491c-afc1-cd88fa0a9cd4" providerId="ADAL" clId="{F071AACB-1762-4225-9870-3A0BF2CBBB6A}" dt="2022-10-18T13:10:57.376" v="562" actId="478"/>
          <ac:spMkLst>
            <pc:docMk/>
            <pc:sldMk cId="1777647321" sldId="715"/>
            <ac:spMk id="55" creationId="{0D437DBD-6AB1-2151-1BCB-753C95CE0074}"/>
          </ac:spMkLst>
        </pc:spChg>
        <pc:spChg chg="add del mod">
          <ac:chgData name="Longueira Ángel" userId="98b170fc-3060-491c-afc1-cd88fa0a9cd4" providerId="ADAL" clId="{F071AACB-1762-4225-9870-3A0BF2CBBB6A}" dt="2022-10-18T06:28:54.099" v="560" actId="478"/>
          <ac:spMkLst>
            <pc:docMk/>
            <pc:sldMk cId="1777647321" sldId="715"/>
            <ac:spMk id="56" creationId="{1E1F8375-91A7-0C35-6DA0-D3F5CAD2753B}"/>
          </ac:spMkLst>
        </pc:spChg>
        <pc:spChg chg="del">
          <ac:chgData name="Longueira Ángel" userId="98b170fc-3060-491c-afc1-cd88fa0a9cd4" providerId="ADAL" clId="{F071AACB-1762-4225-9870-3A0BF2CBBB6A}" dt="2022-10-18T06:00:17.545" v="114" actId="478"/>
          <ac:spMkLst>
            <pc:docMk/>
            <pc:sldMk cId="1777647321" sldId="715"/>
            <ac:spMk id="65" creationId="{33F56D25-98FA-5621-4FB3-E63CA3DF5046}"/>
          </ac:spMkLst>
        </pc:spChg>
        <pc:spChg chg="mod">
          <ac:chgData name="Longueira Ángel" userId="98b170fc-3060-491c-afc1-cd88fa0a9cd4" providerId="ADAL" clId="{F071AACB-1762-4225-9870-3A0BF2CBBB6A}" dt="2022-10-18T06:08:55.307" v="261" actId="1076"/>
          <ac:spMkLst>
            <pc:docMk/>
            <pc:sldMk cId="1777647321" sldId="715"/>
            <ac:spMk id="68" creationId="{999268AD-06AC-439B-92B0-54FD2CB08117}"/>
          </ac:spMkLst>
        </pc:spChg>
        <pc:spChg chg="del">
          <ac:chgData name="Longueira Ángel" userId="98b170fc-3060-491c-afc1-cd88fa0a9cd4" providerId="ADAL" clId="{F071AACB-1762-4225-9870-3A0BF2CBBB6A}" dt="2022-10-18T06:00:08.756" v="108" actId="478"/>
          <ac:spMkLst>
            <pc:docMk/>
            <pc:sldMk cId="1777647321" sldId="715"/>
            <ac:spMk id="98" creationId="{CF0FA162-D13D-EAAC-4A4C-6196707DC7A8}"/>
          </ac:spMkLst>
        </pc:spChg>
        <pc:spChg chg="del">
          <ac:chgData name="Longueira Ángel" userId="98b170fc-3060-491c-afc1-cd88fa0a9cd4" providerId="ADAL" clId="{F071AACB-1762-4225-9870-3A0BF2CBBB6A}" dt="2022-10-18T06:00:08.756" v="108" actId="478"/>
          <ac:spMkLst>
            <pc:docMk/>
            <pc:sldMk cId="1777647321" sldId="715"/>
            <ac:spMk id="99" creationId="{D764855B-E221-F5F5-8940-0EDE434E369A}"/>
          </ac:spMkLst>
        </pc:spChg>
        <pc:spChg chg="del">
          <ac:chgData name="Longueira Ángel" userId="98b170fc-3060-491c-afc1-cd88fa0a9cd4" providerId="ADAL" clId="{F071AACB-1762-4225-9870-3A0BF2CBBB6A}" dt="2022-10-18T06:00:08.756" v="108" actId="478"/>
          <ac:spMkLst>
            <pc:docMk/>
            <pc:sldMk cId="1777647321" sldId="715"/>
            <ac:spMk id="100" creationId="{43B9B49A-820B-795C-6B9A-6423261B23C1}"/>
          </ac:spMkLst>
        </pc:spChg>
        <pc:grpChg chg="del">
          <ac:chgData name="Longueira Ángel" userId="98b170fc-3060-491c-afc1-cd88fa0a9cd4" providerId="ADAL" clId="{F071AACB-1762-4225-9870-3A0BF2CBBB6A}" dt="2022-10-18T06:00:08.756" v="108" actId="478"/>
          <ac:grpSpMkLst>
            <pc:docMk/>
            <pc:sldMk cId="1777647321" sldId="715"/>
            <ac:grpSpMk id="31" creationId="{E6A1358A-5A06-C8BE-EC3C-E86A8093EB05}"/>
          </ac:grpSpMkLst>
        </pc:grpChg>
        <pc:grpChg chg="add del mod">
          <ac:chgData name="Longueira Ángel" userId="98b170fc-3060-491c-afc1-cd88fa0a9cd4" providerId="ADAL" clId="{F071AACB-1762-4225-9870-3A0BF2CBBB6A}" dt="2022-10-18T06:10:24.053" v="273" actId="165"/>
          <ac:grpSpMkLst>
            <pc:docMk/>
            <pc:sldMk cId="1777647321" sldId="715"/>
            <ac:grpSpMk id="45" creationId="{56F37B43-A3FB-7C9A-08B4-8E3A15316B2E}"/>
          </ac:grpSpMkLst>
        </pc:grpChg>
        <pc:grpChg chg="add del mod">
          <ac:chgData name="Longueira Ángel" userId="98b170fc-3060-491c-afc1-cd88fa0a9cd4" providerId="ADAL" clId="{F071AACB-1762-4225-9870-3A0BF2CBBB6A}" dt="2022-10-18T06:10:24.053" v="273" actId="165"/>
          <ac:grpSpMkLst>
            <pc:docMk/>
            <pc:sldMk cId="1777647321" sldId="715"/>
            <ac:grpSpMk id="46" creationId="{851FD7CF-B63C-240B-56B3-E9210ACCF3D1}"/>
          </ac:grpSpMkLst>
        </pc:grpChg>
        <pc:grpChg chg="add del mod">
          <ac:chgData name="Longueira Ángel" userId="98b170fc-3060-491c-afc1-cd88fa0a9cd4" providerId="ADAL" clId="{F071AACB-1762-4225-9870-3A0BF2CBBB6A}" dt="2022-10-18T06:10:24.053" v="273" actId="165"/>
          <ac:grpSpMkLst>
            <pc:docMk/>
            <pc:sldMk cId="1777647321" sldId="715"/>
            <ac:grpSpMk id="47" creationId="{20FB4C90-3D91-FD0D-1470-BC5707192B60}"/>
          </ac:grpSpMkLst>
        </pc:grpChg>
        <pc:grpChg chg="add del mod">
          <ac:chgData name="Longueira Ángel" userId="98b170fc-3060-491c-afc1-cd88fa0a9cd4" providerId="ADAL" clId="{F071AACB-1762-4225-9870-3A0BF2CBBB6A}" dt="2022-10-18T06:10:24.053" v="273" actId="165"/>
          <ac:grpSpMkLst>
            <pc:docMk/>
            <pc:sldMk cId="1777647321" sldId="715"/>
            <ac:grpSpMk id="48" creationId="{468AACC8-B823-CBB3-B8D1-D13A4F6318DB}"/>
          </ac:grpSpMkLst>
        </pc:grpChg>
        <pc:picChg chg="add del mod">
          <ac:chgData name="Longueira Ángel" userId="98b170fc-3060-491c-afc1-cd88fa0a9cd4" providerId="ADAL" clId="{F071AACB-1762-4225-9870-3A0BF2CBBB6A}" dt="2022-10-18T06:05:30.830" v="229" actId="478"/>
          <ac:picMkLst>
            <pc:docMk/>
            <pc:sldMk cId="1777647321" sldId="715"/>
            <ac:picMk id="2" creationId="{1B31B670-7735-DB41-954B-02645D49CC4A}"/>
          </ac:picMkLst>
        </pc:picChg>
        <pc:picChg chg="del">
          <ac:chgData name="Longueira Ángel" userId="98b170fc-3060-491c-afc1-cd88fa0a9cd4" providerId="ADAL" clId="{F071AACB-1762-4225-9870-3A0BF2CBBB6A}" dt="2022-10-18T06:00:11.888" v="110" actId="478"/>
          <ac:picMkLst>
            <pc:docMk/>
            <pc:sldMk cId="1777647321" sldId="715"/>
            <ac:picMk id="69" creationId="{E81F2C18-C647-7127-C680-D756B0FDE3B2}"/>
          </ac:picMkLst>
        </pc:picChg>
        <pc:cxnChg chg="mod">
          <ac:chgData name="Longueira Ángel" userId="98b170fc-3060-491c-afc1-cd88fa0a9cd4" providerId="ADAL" clId="{F071AACB-1762-4225-9870-3A0BF2CBBB6A}" dt="2022-10-18T06:09:47.465" v="269" actId="1076"/>
          <ac:cxnSpMkLst>
            <pc:docMk/>
            <pc:sldMk cId="1777647321" sldId="715"/>
            <ac:cxnSpMk id="4" creationId="{DFEC47D7-4096-2001-4B21-7493D5378366}"/>
          </ac:cxnSpMkLst>
        </pc:cxnChg>
        <pc:cxnChg chg="mod">
          <ac:chgData name="Longueira Ángel" userId="98b170fc-3060-491c-afc1-cd88fa0a9cd4" providerId="ADAL" clId="{F071AACB-1762-4225-9870-3A0BF2CBBB6A}" dt="2022-10-18T06:09:26.256" v="266" actId="1076"/>
          <ac:cxnSpMkLst>
            <pc:docMk/>
            <pc:sldMk cId="1777647321" sldId="715"/>
            <ac:cxnSpMk id="35" creationId="{E239180B-D69E-BEF6-DF53-80E90E4B3550}"/>
          </ac:cxnSpMkLst>
        </pc:cxnChg>
        <pc:cxnChg chg="del mod">
          <ac:chgData name="Longueira Ángel" userId="98b170fc-3060-491c-afc1-cd88fa0a9cd4" providerId="ADAL" clId="{F071AACB-1762-4225-9870-3A0BF2CBBB6A}" dt="2022-10-18T06:00:14.563" v="113" actId="478"/>
          <ac:cxnSpMkLst>
            <pc:docMk/>
            <pc:sldMk cId="1777647321" sldId="715"/>
            <ac:cxnSpMk id="36" creationId="{285D4837-CCB5-C4C8-AAED-3E37EB9BB1CD}"/>
          </ac:cxnSpMkLst>
        </pc:cxnChg>
        <pc:cxnChg chg="mod">
          <ac:chgData name="Longueira Ángel" userId="98b170fc-3060-491c-afc1-cd88fa0a9cd4" providerId="ADAL" clId="{F071AACB-1762-4225-9870-3A0BF2CBBB6A}" dt="2022-10-18T06:09:05.986" v="263" actId="1076"/>
          <ac:cxnSpMkLst>
            <pc:docMk/>
            <pc:sldMk cId="1777647321" sldId="715"/>
            <ac:cxnSpMk id="37" creationId="{28F54247-8110-B2E3-B76D-41277CDDCCF4}"/>
          </ac:cxnSpMkLst>
        </pc:cxnChg>
        <pc:cxnChg chg="mod">
          <ac:chgData name="Longueira Ángel" userId="98b170fc-3060-491c-afc1-cd88fa0a9cd4" providerId="ADAL" clId="{F071AACB-1762-4225-9870-3A0BF2CBBB6A}" dt="2022-10-18T06:10:11.724" v="272" actId="1076"/>
          <ac:cxnSpMkLst>
            <pc:docMk/>
            <pc:sldMk cId="1777647321" sldId="715"/>
            <ac:cxnSpMk id="39" creationId="{2C538620-D192-2795-D614-A6FF323B6B0D}"/>
          </ac:cxnSpMkLst>
        </pc:cxnChg>
        <pc:cxnChg chg="del mod">
          <ac:chgData name="Longueira Ángel" userId="98b170fc-3060-491c-afc1-cd88fa0a9cd4" providerId="ADAL" clId="{F071AACB-1762-4225-9870-3A0BF2CBBB6A}" dt="2022-10-18T06:00:12.848" v="111" actId="478"/>
          <ac:cxnSpMkLst>
            <pc:docMk/>
            <pc:sldMk cId="1777647321" sldId="715"/>
            <ac:cxnSpMk id="51" creationId="{7EA4ED4D-423E-00B8-E9D9-1E88A116F8DB}"/>
          </ac:cxnSpMkLst>
        </pc:cxnChg>
        <pc:cxnChg chg="del mod">
          <ac:chgData name="Longueira Ángel" userId="98b170fc-3060-491c-afc1-cd88fa0a9cd4" providerId="ADAL" clId="{F071AACB-1762-4225-9870-3A0BF2CBBB6A}" dt="2022-10-18T06:00:08.756" v="108" actId="478"/>
          <ac:cxnSpMkLst>
            <pc:docMk/>
            <pc:sldMk cId="1777647321" sldId="715"/>
            <ac:cxnSpMk id="102" creationId="{1DE0FDE4-DE62-14D5-A354-D99F6EECCF3D}"/>
          </ac:cxnSpMkLst>
        </pc:cxnChg>
        <pc:cxnChg chg="del mod">
          <ac:chgData name="Longueira Ángel" userId="98b170fc-3060-491c-afc1-cd88fa0a9cd4" providerId="ADAL" clId="{F071AACB-1762-4225-9870-3A0BF2CBBB6A}" dt="2022-10-18T06:00:08.756" v="108" actId="478"/>
          <ac:cxnSpMkLst>
            <pc:docMk/>
            <pc:sldMk cId="1777647321" sldId="715"/>
            <ac:cxnSpMk id="104" creationId="{FA1EFC73-3B8F-0F62-F2BD-7D53A5F2C76B}"/>
          </ac:cxnSpMkLst>
        </pc:cxnChg>
        <pc:cxnChg chg="del mod">
          <ac:chgData name="Longueira Ángel" userId="98b170fc-3060-491c-afc1-cd88fa0a9cd4" providerId="ADAL" clId="{F071AACB-1762-4225-9870-3A0BF2CBBB6A}" dt="2022-10-18T06:00:08.756" v="108" actId="478"/>
          <ac:cxnSpMkLst>
            <pc:docMk/>
            <pc:sldMk cId="1777647321" sldId="715"/>
            <ac:cxnSpMk id="106" creationId="{6EC31FF6-581F-702F-7B10-F3D4180BFBEC}"/>
          </ac:cxnSpMkLst>
        </pc:cxnChg>
      </pc:sldChg>
      <pc:sldChg chg="new del">
        <pc:chgData name="Longueira Ángel" userId="98b170fc-3060-491c-afc1-cd88fa0a9cd4" providerId="ADAL" clId="{F071AACB-1762-4225-9870-3A0BF2CBBB6A}" dt="2022-10-18T06:00:04.289" v="106" actId="680"/>
        <pc:sldMkLst>
          <pc:docMk/>
          <pc:sldMk cId="1936849875" sldId="715"/>
        </pc:sldMkLst>
      </pc:sldChg>
      <pc:sldChg chg="add del">
        <pc:chgData name="Longueira Ángel" userId="98b170fc-3060-491c-afc1-cd88fa0a9cd4" providerId="ADAL" clId="{F071AACB-1762-4225-9870-3A0BF2CBBB6A}" dt="2022-10-18T05:59:56.161" v="103" actId="2890"/>
        <pc:sldMkLst>
          <pc:docMk/>
          <pc:sldMk cId="1050748569" sldId="716"/>
        </pc:sldMkLst>
      </pc:sldChg>
      <pc:sldChg chg="addSp delSp modSp add mod modAnim">
        <pc:chgData name="Longueira Ángel" userId="98b170fc-3060-491c-afc1-cd88fa0a9cd4" providerId="ADAL" clId="{F071AACB-1762-4225-9870-3A0BF2CBBB6A}" dt="2022-10-18T13:31:16.551" v="736" actId="478"/>
        <pc:sldMkLst>
          <pc:docMk/>
          <pc:sldMk cId="4226938253" sldId="716"/>
        </pc:sldMkLst>
        <pc:spChg chg="add del mod">
          <ac:chgData name="Longueira Ángel" userId="98b170fc-3060-491c-afc1-cd88fa0a9cd4" providerId="ADAL" clId="{F071AACB-1762-4225-9870-3A0BF2CBBB6A}" dt="2022-10-18T13:31:06.171" v="726" actId="478"/>
          <ac:spMkLst>
            <pc:docMk/>
            <pc:sldMk cId="4226938253" sldId="716"/>
            <ac:spMk id="4" creationId="{77D1A7F1-3240-5B61-B1BD-FD187E6F2F48}"/>
          </ac:spMkLst>
        </pc:spChg>
        <pc:spChg chg="del">
          <ac:chgData name="Longueira Ángel" userId="98b170fc-3060-491c-afc1-cd88fa0a9cd4" providerId="ADAL" clId="{F071AACB-1762-4225-9870-3A0BF2CBBB6A}" dt="2022-10-18T13:30:51.509" v="721" actId="478"/>
          <ac:spMkLst>
            <pc:docMk/>
            <pc:sldMk cId="4226938253" sldId="716"/>
            <ac:spMk id="7" creationId="{C64712D9-0F91-2FBB-60E4-A8F177B8A215}"/>
          </ac:spMkLst>
        </pc:spChg>
        <pc:spChg chg="del">
          <ac:chgData name="Longueira Ángel" userId="98b170fc-3060-491c-afc1-cd88fa0a9cd4" providerId="ADAL" clId="{F071AACB-1762-4225-9870-3A0BF2CBBB6A}" dt="2022-10-18T13:30:51.509" v="721" actId="478"/>
          <ac:spMkLst>
            <pc:docMk/>
            <pc:sldMk cId="4226938253" sldId="716"/>
            <ac:spMk id="8" creationId="{048A9310-8EFA-BB76-B618-AE3F35A2EF56}"/>
          </ac:spMkLst>
        </pc:spChg>
        <pc:spChg chg="mod">
          <ac:chgData name="Longueira Ángel" userId="98b170fc-3060-491c-afc1-cd88fa0a9cd4" providerId="ADAL" clId="{F071AACB-1762-4225-9870-3A0BF2CBBB6A}" dt="2022-10-18T13:30:51.904" v="722"/>
          <ac:spMkLst>
            <pc:docMk/>
            <pc:sldMk cId="4226938253" sldId="716"/>
            <ac:spMk id="9" creationId="{A5E42C1E-4A0D-E932-2902-1611EE9C06B5}"/>
          </ac:spMkLst>
        </pc:spChg>
        <pc:spChg chg="mod">
          <ac:chgData name="Longueira Ángel" userId="98b170fc-3060-491c-afc1-cd88fa0a9cd4" providerId="ADAL" clId="{F071AACB-1762-4225-9870-3A0BF2CBBB6A}" dt="2022-10-18T13:30:51.904" v="722"/>
          <ac:spMkLst>
            <pc:docMk/>
            <pc:sldMk cId="4226938253" sldId="716"/>
            <ac:spMk id="10" creationId="{CC8F009D-9A4B-5670-E436-F012114C78F5}"/>
          </ac:spMkLst>
        </pc:spChg>
        <pc:spChg chg="mod">
          <ac:chgData name="Longueira Ángel" userId="98b170fc-3060-491c-afc1-cd88fa0a9cd4" providerId="ADAL" clId="{F071AACB-1762-4225-9870-3A0BF2CBBB6A}" dt="2022-10-18T13:30:51.904" v="722"/>
          <ac:spMkLst>
            <pc:docMk/>
            <pc:sldMk cId="4226938253" sldId="716"/>
            <ac:spMk id="11" creationId="{574FBBDB-86EA-C080-C4ED-5092AB779363}"/>
          </ac:spMkLst>
        </pc:spChg>
        <pc:spChg chg="mod">
          <ac:chgData name="Longueira Ángel" userId="98b170fc-3060-491c-afc1-cd88fa0a9cd4" providerId="ADAL" clId="{F071AACB-1762-4225-9870-3A0BF2CBBB6A}" dt="2022-10-18T13:30:51.904" v="722"/>
          <ac:spMkLst>
            <pc:docMk/>
            <pc:sldMk cId="4226938253" sldId="716"/>
            <ac:spMk id="13" creationId="{0819000B-A827-A657-6032-8E17A8EEAB68}"/>
          </ac:spMkLst>
        </pc:spChg>
        <pc:spChg chg="mod">
          <ac:chgData name="Longueira Ángel" userId="98b170fc-3060-491c-afc1-cd88fa0a9cd4" providerId="ADAL" clId="{F071AACB-1762-4225-9870-3A0BF2CBBB6A}" dt="2022-10-18T13:30:51.904" v="722"/>
          <ac:spMkLst>
            <pc:docMk/>
            <pc:sldMk cId="4226938253" sldId="716"/>
            <ac:spMk id="14" creationId="{B5AC70AC-BB1F-34F4-B02C-FFF593830D00}"/>
          </ac:spMkLst>
        </pc:spChg>
        <pc:spChg chg="mod">
          <ac:chgData name="Longueira Ángel" userId="98b170fc-3060-491c-afc1-cd88fa0a9cd4" providerId="ADAL" clId="{F071AACB-1762-4225-9870-3A0BF2CBBB6A}" dt="2022-10-18T13:30:51.904" v="722"/>
          <ac:spMkLst>
            <pc:docMk/>
            <pc:sldMk cId="4226938253" sldId="716"/>
            <ac:spMk id="15" creationId="{A43A0282-0156-1295-F1AA-FEAF5380737A}"/>
          </ac:spMkLst>
        </pc:spChg>
        <pc:spChg chg="mod">
          <ac:chgData name="Longueira Ángel" userId="98b170fc-3060-491c-afc1-cd88fa0a9cd4" providerId="ADAL" clId="{F071AACB-1762-4225-9870-3A0BF2CBBB6A}" dt="2022-10-18T13:30:51.904" v="722"/>
          <ac:spMkLst>
            <pc:docMk/>
            <pc:sldMk cId="4226938253" sldId="716"/>
            <ac:spMk id="16" creationId="{CA0DA20A-36B2-3960-FED4-88112680992D}"/>
          </ac:spMkLst>
        </pc:spChg>
        <pc:spChg chg="add del mod">
          <ac:chgData name="Longueira Ángel" userId="98b170fc-3060-491c-afc1-cd88fa0a9cd4" providerId="ADAL" clId="{F071AACB-1762-4225-9870-3A0BF2CBBB6A}" dt="2022-10-18T13:31:06.171" v="726" actId="478"/>
          <ac:spMkLst>
            <pc:docMk/>
            <pc:sldMk cId="4226938253" sldId="716"/>
            <ac:spMk id="17" creationId="{2CBF4AC2-FB64-1F08-4BE8-10A61970014E}"/>
          </ac:spMkLst>
        </pc:spChg>
        <pc:spChg chg="add del mod">
          <ac:chgData name="Longueira Ángel" userId="98b170fc-3060-491c-afc1-cd88fa0a9cd4" providerId="ADAL" clId="{F071AACB-1762-4225-9870-3A0BF2CBBB6A}" dt="2022-10-18T13:31:06.171" v="726" actId="478"/>
          <ac:spMkLst>
            <pc:docMk/>
            <pc:sldMk cId="4226938253" sldId="716"/>
            <ac:spMk id="18" creationId="{E6D12A00-AC4B-4A01-2D2B-F393E0DEB2DE}"/>
          </ac:spMkLst>
        </pc:spChg>
        <pc:spChg chg="add del mod">
          <ac:chgData name="Longueira Ángel" userId="98b170fc-3060-491c-afc1-cd88fa0a9cd4" providerId="ADAL" clId="{F071AACB-1762-4225-9870-3A0BF2CBBB6A}" dt="2022-10-18T13:31:06.171" v="726" actId="478"/>
          <ac:spMkLst>
            <pc:docMk/>
            <pc:sldMk cId="4226938253" sldId="716"/>
            <ac:spMk id="19" creationId="{421A8155-45D3-56F6-3260-5BC862947B53}"/>
          </ac:spMkLst>
        </pc:spChg>
        <pc:spChg chg="add del mod">
          <ac:chgData name="Longueira Ángel" userId="98b170fc-3060-491c-afc1-cd88fa0a9cd4" providerId="ADAL" clId="{F071AACB-1762-4225-9870-3A0BF2CBBB6A}" dt="2022-10-18T13:31:06.171" v="726" actId="478"/>
          <ac:spMkLst>
            <pc:docMk/>
            <pc:sldMk cId="4226938253" sldId="716"/>
            <ac:spMk id="22" creationId="{B8D5B0C9-7A22-4ABE-E7A7-E5B35F7643BC}"/>
          </ac:spMkLst>
        </pc:spChg>
        <pc:spChg chg="add del mod">
          <ac:chgData name="Longueira Ángel" userId="98b170fc-3060-491c-afc1-cd88fa0a9cd4" providerId="ADAL" clId="{F071AACB-1762-4225-9870-3A0BF2CBBB6A}" dt="2022-10-18T13:31:06.171" v="726" actId="478"/>
          <ac:spMkLst>
            <pc:docMk/>
            <pc:sldMk cId="4226938253" sldId="716"/>
            <ac:spMk id="23" creationId="{7698F8A1-27D1-172A-CE51-E674784A5D7A}"/>
          </ac:spMkLst>
        </pc:spChg>
        <pc:spChg chg="add del mod">
          <ac:chgData name="Longueira Ángel" userId="98b170fc-3060-491c-afc1-cd88fa0a9cd4" providerId="ADAL" clId="{F071AACB-1762-4225-9870-3A0BF2CBBB6A}" dt="2022-10-18T13:31:06.171" v="726" actId="478"/>
          <ac:spMkLst>
            <pc:docMk/>
            <pc:sldMk cId="4226938253" sldId="716"/>
            <ac:spMk id="24" creationId="{9EDA61F9-436A-3678-1729-9F33F002ED36}"/>
          </ac:spMkLst>
        </pc:spChg>
        <pc:spChg chg="add del mod">
          <ac:chgData name="Longueira Ángel" userId="98b170fc-3060-491c-afc1-cd88fa0a9cd4" providerId="ADAL" clId="{F071AACB-1762-4225-9870-3A0BF2CBBB6A}" dt="2022-10-18T13:31:06.171" v="726" actId="478"/>
          <ac:spMkLst>
            <pc:docMk/>
            <pc:sldMk cId="4226938253" sldId="716"/>
            <ac:spMk id="25" creationId="{6E50697F-8C36-79C0-C417-0D2E3850BB94}"/>
          </ac:spMkLst>
        </pc:spChg>
        <pc:spChg chg="add del mod">
          <ac:chgData name="Longueira Ángel" userId="98b170fc-3060-491c-afc1-cd88fa0a9cd4" providerId="ADAL" clId="{F071AACB-1762-4225-9870-3A0BF2CBBB6A}" dt="2022-10-18T13:31:06.171" v="726" actId="478"/>
          <ac:spMkLst>
            <pc:docMk/>
            <pc:sldMk cId="4226938253" sldId="716"/>
            <ac:spMk id="26" creationId="{6A66A14D-446D-2081-6296-E8DC97474D6D}"/>
          </ac:spMkLst>
        </pc:spChg>
        <pc:spChg chg="add del mod">
          <ac:chgData name="Longueira Ángel" userId="98b170fc-3060-491c-afc1-cd88fa0a9cd4" providerId="ADAL" clId="{F071AACB-1762-4225-9870-3A0BF2CBBB6A}" dt="2022-10-18T13:31:06.171" v="726" actId="478"/>
          <ac:spMkLst>
            <pc:docMk/>
            <pc:sldMk cId="4226938253" sldId="716"/>
            <ac:spMk id="27" creationId="{B71732BA-87AD-7702-2719-32DAFDCF9471}"/>
          </ac:spMkLst>
        </pc:spChg>
        <pc:spChg chg="add del mod">
          <ac:chgData name="Longueira Ángel" userId="98b170fc-3060-491c-afc1-cd88fa0a9cd4" providerId="ADAL" clId="{F071AACB-1762-4225-9870-3A0BF2CBBB6A}" dt="2022-10-18T13:31:06.171" v="726" actId="478"/>
          <ac:spMkLst>
            <pc:docMk/>
            <pc:sldMk cId="4226938253" sldId="716"/>
            <ac:spMk id="28" creationId="{A0A6A977-2300-E80D-09A8-90F38F39D338}"/>
          </ac:spMkLst>
        </pc:spChg>
        <pc:spChg chg="add del mod">
          <ac:chgData name="Longueira Ángel" userId="98b170fc-3060-491c-afc1-cd88fa0a9cd4" providerId="ADAL" clId="{F071AACB-1762-4225-9870-3A0BF2CBBB6A}" dt="2022-10-18T13:31:03.169" v="724" actId="478"/>
          <ac:spMkLst>
            <pc:docMk/>
            <pc:sldMk cId="4226938253" sldId="716"/>
            <ac:spMk id="34" creationId="{DB8B39A3-C438-7D78-FEF0-7F5EFF4257FA}"/>
          </ac:spMkLst>
        </pc:spChg>
        <pc:spChg chg="add del mod">
          <ac:chgData name="Longueira Ángel" userId="98b170fc-3060-491c-afc1-cd88fa0a9cd4" providerId="ADAL" clId="{F071AACB-1762-4225-9870-3A0BF2CBBB6A}" dt="2022-10-18T13:31:09.064" v="727" actId="478"/>
          <ac:spMkLst>
            <pc:docMk/>
            <pc:sldMk cId="4226938253" sldId="716"/>
            <ac:spMk id="35" creationId="{2CCAA02A-CD4E-6F87-38DE-BDAD93B36EC8}"/>
          </ac:spMkLst>
        </pc:spChg>
        <pc:spChg chg="add del mod">
          <ac:chgData name="Longueira Ángel" userId="98b170fc-3060-491c-afc1-cd88fa0a9cd4" providerId="ADAL" clId="{F071AACB-1762-4225-9870-3A0BF2CBBB6A}" dt="2022-10-18T13:31:09.970" v="728" actId="478"/>
          <ac:spMkLst>
            <pc:docMk/>
            <pc:sldMk cId="4226938253" sldId="716"/>
            <ac:spMk id="36" creationId="{7DC4B382-503D-744C-EC2B-8A00F1804FCF}"/>
          </ac:spMkLst>
        </pc:spChg>
        <pc:spChg chg="add del mod">
          <ac:chgData name="Longueira Ángel" userId="98b170fc-3060-491c-afc1-cd88fa0a9cd4" providerId="ADAL" clId="{F071AACB-1762-4225-9870-3A0BF2CBBB6A}" dt="2022-10-18T13:31:10.840" v="729" actId="478"/>
          <ac:spMkLst>
            <pc:docMk/>
            <pc:sldMk cId="4226938253" sldId="716"/>
            <ac:spMk id="37" creationId="{21E4BD0A-6CCB-2C0C-AE08-85EF02DEF5EF}"/>
          </ac:spMkLst>
        </pc:spChg>
        <pc:spChg chg="add del mod">
          <ac:chgData name="Longueira Ángel" userId="98b170fc-3060-491c-afc1-cd88fa0a9cd4" providerId="ADAL" clId="{F071AACB-1762-4225-9870-3A0BF2CBBB6A}" dt="2022-10-18T13:31:11.705" v="730" actId="478"/>
          <ac:spMkLst>
            <pc:docMk/>
            <pc:sldMk cId="4226938253" sldId="716"/>
            <ac:spMk id="38" creationId="{F176F58C-7052-AD6B-6F4E-8519F0914027}"/>
          </ac:spMkLst>
        </pc:spChg>
        <pc:grpChg chg="add mod">
          <ac:chgData name="Longueira Ángel" userId="98b170fc-3060-491c-afc1-cd88fa0a9cd4" providerId="ADAL" clId="{F071AACB-1762-4225-9870-3A0BF2CBBB6A}" dt="2022-10-18T13:30:51.904" v="722"/>
          <ac:grpSpMkLst>
            <pc:docMk/>
            <pc:sldMk cId="4226938253" sldId="716"/>
            <ac:grpSpMk id="6" creationId="{CDBAFC50-E4A9-B5F5-8B6C-2B39C8839C69}"/>
          </ac:grpSpMkLst>
        </pc:grpChg>
        <pc:grpChg chg="add mod">
          <ac:chgData name="Longueira Ángel" userId="98b170fc-3060-491c-afc1-cd88fa0a9cd4" providerId="ADAL" clId="{F071AACB-1762-4225-9870-3A0BF2CBBB6A}" dt="2022-10-18T13:30:51.904" v="722"/>
          <ac:grpSpMkLst>
            <pc:docMk/>
            <pc:sldMk cId="4226938253" sldId="716"/>
            <ac:grpSpMk id="12" creationId="{ACF40AB0-49D8-9E44-CDC1-5FAEF30C3811}"/>
          </ac:grpSpMkLst>
        </pc:grpChg>
        <pc:picChg chg="add mod">
          <ac:chgData name="Longueira Ángel" userId="98b170fc-3060-491c-afc1-cd88fa0a9cd4" providerId="ADAL" clId="{F071AACB-1762-4225-9870-3A0BF2CBBB6A}" dt="2022-10-18T13:30:51.904" v="722"/>
          <ac:picMkLst>
            <pc:docMk/>
            <pc:sldMk cId="4226938253" sldId="716"/>
            <ac:picMk id="5" creationId="{E651E83F-6F93-71F5-C811-F0685B5C9DE4}"/>
          </ac:picMkLst>
        </pc:picChg>
        <pc:cxnChg chg="add del mod">
          <ac:chgData name="Longueira Ángel" userId="98b170fc-3060-491c-afc1-cd88fa0a9cd4" providerId="ADAL" clId="{F071AACB-1762-4225-9870-3A0BF2CBBB6A}" dt="2022-10-18T13:31:06.171" v="726" actId="478"/>
          <ac:cxnSpMkLst>
            <pc:docMk/>
            <pc:sldMk cId="4226938253" sldId="716"/>
            <ac:cxnSpMk id="20" creationId="{7512F61B-9746-0939-A6F9-E4EE5DABC9B3}"/>
          </ac:cxnSpMkLst>
        </pc:cxnChg>
        <pc:cxnChg chg="add del mod">
          <ac:chgData name="Longueira Ángel" userId="98b170fc-3060-491c-afc1-cd88fa0a9cd4" providerId="ADAL" clId="{F071AACB-1762-4225-9870-3A0BF2CBBB6A}" dt="2022-10-18T13:31:06.171" v="726" actId="478"/>
          <ac:cxnSpMkLst>
            <pc:docMk/>
            <pc:sldMk cId="4226938253" sldId="716"/>
            <ac:cxnSpMk id="21" creationId="{98AAE86F-1401-D745-2D33-B8E3E1D7F958}"/>
          </ac:cxnSpMkLst>
        </pc:cxnChg>
        <pc:cxnChg chg="add del mod">
          <ac:chgData name="Longueira Ángel" userId="98b170fc-3060-491c-afc1-cd88fa0a9cd4" providerId="ADAL" clId="{F071AACB-1762-4225-9870-3A0BF2CBBB6A}" dt="2022-10-18T13:31:14.159" v="733" actId="478"/>
          <ac:cxnSpMkLst>
            <pc:docMk/>
            <pc:sldMk cId="4226938253" sldId="716"/>
            <ac:cxnSpMk id="29" creationId="{C357D71E-8366-DC13-8770-E10143D5DF9C}"/>
          </ac:cxnSpMkLst>
        </pc:cxnChg>
        <pc:cxnChg chg="add del mod">
          <ac:chgData name="Longueira Ángel" userId="98b170fc-3060-491c-afc1-cd88fa0a9cd4" providerId="ADAL" clId="{F071AACB-1762-4225-9870-3A0BF2CBBB6A}" dt="2022-10-18T13:31:13.446" v="732" actId="478"/>
          <ac:cxnSpMkLst>
            <pc:docMk/>
            <pc:sldMk cId="4226938253" sldId="716"/>
            <ac:cxnSpMk id="30" creationId="{42CF6E78-9084-292D-97B6-10C293FC6E00}"/>
          </ac:cxnSpMkLst>
        </pc:cxnChg>
        <pc:cxnChg chg="add del mod">
          <ac:chgData name="Longueira Ángel" userId="98b170fc-3060-491c-afc1-cd88fa0a9cd4" providerId="ADAL" clId="{F071AACB-1762-4225-9870-3A0BF2CBBB6A}" dt="2022-10-18T13:31:12.544" v="731" actId="478"/>
          <ac:cxnSpMkLst>
            <pc:docMk/>
            <pc:sldMk cId="4226938253" sldId="716"/>
            <ac:cxnSpMk id="31" creationId="{7645C0C5-2C30-F4BB-70E4-54BBA04C1795}"/>
          </ac:cxnSpMkLst>
        </pc:cxnChg>
        <pc:cxnChg chg="add del mod">
          <ac:chgData name="Longueira Ángel" userId="98b170fc-3060-491c-afc1-cd88fa0a9cd4" providerId="ADAL" clId="{F071AACB-1762-4225-9870-3A0BF2CBBB6A}" dt="2022-10-18T13:31:15.647" v="735" actId="478"/>
          <ac:cxnSpMkLst>
            <pc:docMk/>
            <pc:sldMk cId="4226938253" sldId="716"/>
            <ac:cxnSpMk id="32" creationId="{EA763768-AC66-A70F-F82F-4FE260BCB8F6}"/>
          </ac:cxnSpMkLst>
        </pc:cxnChg>
        <pc:cxnChg chg="add del mod">
          <ac:chgData name="Longueira Ángel" userId="98b170fc-3060-491c-afc1-cd88fa0a9cd4" providerId="ADAL" clId="{F071AACB-1762-4225-9870-3A0BF2CBBB6A}" dt="2022-10-18T13:31:16.551" v="736" actId="478"/>
          <ac:cxnSpMkLst>
            <pc:docMk/>
            <pc:sldMk cId="4226938253" sldId="716"/>
            <ac:cxnSpMk id="33" creationId="{099B6E40-27C3-EE34-CF85-58756BE13E68}"/>
          </ac:cxnSpMkLst>
        </pc:cxnChg>
      </pc:sldChg>
      <pc:sldChg chg="add modNotesTx">
        <pc:chgData name="Longueira Ángel" userId="98b170fc-3060-491c-afc1-cd88fa0a9cd4" providerId="ADAL" clId="{F071AACB-1762-4225-9870-3A0BF2CBBB6A}" dt="2022-10-18T21:51:47.927" v="1131" actId="20577"/>
        <pc:sldMkLst>
          <pc:docMk/>
          <pc:sldMk cId="2109842356" sldId="717"/>
        </pc:sldMkLst>
      </pc:sldChg>
      <pc:sldChg chg="add">
        <pc:chgData name="Longueira Ángel" userId="98b170fc-3060-491c-afc1-cd88fa0a9cd4" providerId="ADAL" clId="{F071AACB-1762-4225-9870-3A0BF2CBBB6A}" dt="2022-10-18T17:05:55.146" v="770"/>
        <pc:sldMkLst>
          <pc:docMk/>
          <pc:sldMk cId="2675650458" sldId="718"/>
        </pc:sldMkLst>
      </pc:sldChg>
      <pc:sldChg chg="addSp delSp modSp add mod modAnim">
        <pc:chgData name="Longueira Ángel" userId="98b170fc-3060-491c-afc1-cd88fa0a9cd4" providerId="ADAL" clId="{F071AACB-1762-4225-9870-3A0BF2CBBB6A}" dt="2022-10-18T22:55:11.745" v="1622"/>
        <pc:sldMkLst>
          <pc:docMk/>
          <pc:sldMk cId="2967820458" sldId="719"/>
        </pc:sldMkLst>
        <pc:spChg chg="del mod">
          <ac:chgData name="Longueira Ángel" userId="98b170fc-3060-491c-afc1-cd88fa0a9cd4" providerId="ADAL" clId="{F071AACB-1762-4225-9870-3A0BF2CBBB6A}" dt="2022-10-18T17:46:09.955" v="1067" actId="478"/>
          <ac:spMkLst>
            <pc:docMk/>
            <pc:sldMk cId="2967820458" sldId="719"/>
            <ac:spMk id="2" creationId="{57C89904-D15C-AF50-266D-96559BEA78A0}"/>
          </ac:spMkLst>
        </pc:spChg>
        <pc:spChg chg="del mod">
          <ac:chgData name="Longueira Ángel" userId="98b170fc-3060-491c-afc1-cd88fa0a9cd4" providerId="ADAL" clId="{F071AACB-1762-4225-9870-3A0BF2CBBB6A}" dt="2022-10-18T17:46:09.955" v="1067" actId="478"/>
          <ac:spMkLst>
            <pc:docMk/>
            <pc:sldMk cId="2967820458" sldId="719"/>
            <ac:spMk id="4" creationId="{30B0FE80-7EAD-1488-6F56-7A4A5624870C}"/>
          </ac:spMkLst>
        </pc:spChg>
        <pc:spChg chg="add mod">
          <ac:chgData name="Longueira Ángel" userId="98b170fc-3060-491c-afc1-cd88fa0a9cd4" providerId="ADAL" clId="{F071AACB-1762-4225-9870-3A0BF2CBBB6A}" dt="2022-10-18T22:09:04.627" v="1528" actId="1076"/>
          <ac:spMkLst>
            <pc:docMk/>
            <pc:sldMk cId="2967820458" sldId="719"/>
            <ac:spMk id="5" creationId="{7AE7DBDD-5BD9-8B1A-6900-24054A89CEBB}"/>
          </ac:spMkLst>
        </pc:spChg>
        <pc:spChg chg="del mod">
          <ac:chgData name="Longueira Ángel" userId="98b170fc-3060-491c-afc1-cd88fa0a9cd4" providerId="ADAL" clId="{F071AACB-1762-4225-9870-3A0BF2CBBB6A}" dt="2022-10-18T17:46:09.955" v="1067" actId="478"/>
          <ac:spMkLst>
            <pc:docMk/>
            <pc:sldMk cId="2967820458" sldId="719"/>
            <ac:spMk id="6" creationId="{F4E8180A-ED13-FE95-6A2E-F24A0D10D08C}"/>
          </ac:spMkLst>
        </pc:spChg>
        <pc:spChg chg="add mod">
          <ac:chgData name="Longueira Ángel" userId="98b170fc-3060-491c-afc1-cd88fa0a9cd4" providerId="ADAL" clId="{F071AACB-1762-4225-9870-3A0BF2CBBB6A}" dt="2022-10-18T22:09:01.250" v="1527" actId="1076"/>
          <ac:spMkLst>
            <pc:docMk/>
            <pc:sldMk cId="2967820458" sldId="719"/>
            <ac:spMk id="7" creationId="{1C90C31F-C683-CD3E-44E4-06377169BCB9}"/>
          </ac:spMkLst>
        </pc:spChg>
        <pc:spChg chg="del mod">
          <ac:chgData name="Longueira Ángel" userId="98b170fc-3060-491c-afc1-cd88fa0a9cd4" providerId="ADAL" clId="{F071AACB-1762-4225-9870-3A0BF2CBBB6A}" dt="2022-10-18T17:46:11.567" v="1068" actId="478"/>
          <ac:spMkLst>
            <pc:docMk/>
            <pc:sldMk cId="2967820458" sldId="719"/>
            <ac:spMk id="8" creationId="{8BC8ABC3-B8C3-F409-D28D-BCDEB73322CF}"/>
          </ac:spMkLst>
        </pc:spChg>
        <pc:spChg chg="add mod ord">
          <ac:chgData name="Longueira Ángel" userId="98b170fc-3060-491c-afc1-cd88fa0a9cd4" providerId="ADAL" clId="{F071AACB-1762-4225-9870-3A0BF2CBBB6A}" dt="2022-10-18T22:09:04.627" v="1528" actId="1076"/>
          <ac:spMkLst>
            <pc:docMk/>
            <pc:sldMk cId="2967820458" sldId="719"/>
            <ac:spMk id="9" creationId="{88BCE34B-B26D-CC82-6905-356AF1C0BA22}"/>
          </ac:spMkLst>
        </pc:spChg>
        <pc:spChg chg="del mod">
          <ac:chgData name="Longueira Ángel" userId="98b170fc-3060-491c-afc1-cd88fa0a9cd4" providerId="ADAL" clId="{F071AACB-1762-4225-9870-3A0BF2CBBB6A}" dt="2022-10-18T17:46:09.955" v="1067" actId="478"/>
          <ac:spMkLst>
            <pc:docMk/>
            <pc:sldMk cId="2967820458" sldId="719"/>
            <ac:spMk id="10" creationId="{79F0C8C9-185B-5539-9F07-9C5155B07312}"/>
          </ac:spMkLst>
        </pc:spChg>
        <pc:spChg chg="del mod">
          <ac:chgData name="Longueira Ángel" userId="98b170fc-3060-491c-afc1-cd88fa0a9cd4" providerId="ADAL" clId="{F071AACB-1762-4225-9870-3A0BF2CBBB6A}" dt="2022-10-18T17:46:09.955" v="1067" actId="478"/>
          <ac:spMkLst>
            <pc:docMk/>
            <pc:sldMk cId="2967820458" sldId="719"/>
            <ac:spMk id="12" creationId="{BB45A35D-AD04-B570-EE68-2EB495DAF28D}"/>
          </ac:spMkLst>
        </pc:spChg>
        <pc:spChg chg="del mod">
          <ac:chgData name="Longueira Ángel" userId="98b170fc-3060-491c-afc1-cd88fa0a9cd4" providerId="ADAL" clId="{F071AACB-1762-4225-9870-3A0BF2CBBB6A}" dt="2022-10-18T17:46:09.955" v="1067" actId="478"/>
          <ac:spMkLst>
            <pc:docMk/>
            <pc:sldMk cId="2967820458" sldId="719"/>
            <ac:spMk id="13" creationId="{20862007-9155-C1E2-022E-1270F0D3A30A}"/>
          </ac:spMkLst>
        </pc:spChg>
      </pc:sldChg>
      <pc:sldChg chg="addSp delSp modSp add mod ord modAnim">
        <pc:chgData name="Longueira Ángel" userId="98b170fc-3060-491c-afc1-cd88fa0a9cd4" providerId="ADAL" clId="{F071AACB-1762-4225-9870-3A0BF2CBBB6A}" dt="2022-10-18T17:49:00.759" v="1090"/>
        <pc:sldMkLst>
          <pc:docMk/>
          <pc:sldMk cId="74950035" sldId="720"/>
        </pc:sldMkLst>
        <pc:spChg chg="mod">
          <ac:chgData name="Longueira Ángel" userId="98b170fc-3060-491c-afc1-cd88fa0a9cd4" providerId="ADAL" clId="{F071AACB-1762-4225-9870-3A0BF2CBBB6A}" dt="2022-10-18T17:46:50.253" v="1077" actId="12788"/>
          <ac:spMkLst>
            <pc:docMk/>
            <pc:sldMk cId="74950035" sldId="720"/>
            <ac:spMk id="2" creationId="{57C89904-D15C-AF50-266D-96559BEA78A0}"/>
          </ac:spMkLst>
        </pc:spChg>
        <pc:spChg chg="mod">
          <ac:chgData name="Longueira Ángel" userId="98b170fc-3060-491c-afc1-cd88fa0a9cd4" providerId="ADAL" clId="{F071AACB-1762-4225-9870-3A0BF2CBBB6A}" dt="2022-10-18T17:46:53.765" v="1078" actId="465"/>
          <ac:spMkLst>
            <pc:docMk/>
            <pc:sldMk cId="74950035" sldId="720"/>
            <ac:spMk id="4" creationId="{30B0FE80-7EAD-1488-6F56-7A4A5624870C}"/>
          </ac:spMkLst>
        </pc:spChg>
        <pc:spChg chg="del">
          <ac:chgData name="Longueira Ángel" userId="98b170fc-3060-491c-afc1-cd88fa0a9cd4" providerId="ADAL" clId="{F071AACB-1762-4225-9870-3A0BF2CBBB6A}" dt="2022-10-18T17:46:03.989" v="1066" actId="21"/>
          <ac:spMkLst>
            <pc:docMk/>
            <pc:sldMk cId="74950035" sldId="720"/>
            <ac:spMk id="6" creationId="{F4E8180A-ED13-FE95-6A2E-F24A0D10D08C}"/>
          </ac:spMkLst>
        </pc:spChg>
        <pc:spChg chg="del">
          <ac:chgData name="Longueira Ángel" userId="98b170fc-3060-491c-afc1-cd88fa0a9cd4" providerId="ADAL" clId="{F071AACB-1762-4225-9870-3A0BF2CBBB6A}" dt="2022-10-18T17:46:03.989" v="1066" actId="21"/>
          <ac:spMkLst>
            <pc:docMk/>
            <pc:sldMk cId="74950035" sldId="720"/>
            <ac:spMk id="8" creationId="{8BC8ABC3-B8C3-F409-D28D-BCDEB73322CF}"/>
          </ac:spMkLst>
        </pc:spChg>
        <pc:spChg chg="mod">
          <ac:chgData name="Longueira Ángel" userId="98b170fc-3060-491c-afc1-cd88fa0a9cd4" providerId="ADAL" clId="{F071AACB-1762-4225-9870-3A0BF2CBBB6A}" dt="2022-10-18T17:46:53.765" v="1078" actId="465"/>
          <ac:spMkLst>
            <pc:docMk/>
            <pc:sldMk cId="74950035" sldId="720"/>
            <ac:spMk id="10" creationId="{79F0C8C9-185B-5539-9F07-9C5155B07312}"/>
          </ac:spMkLst>
        </pc:spChg>
        <pc:spChg chg="mod">
          <ac:chgData name="Longueira Ángel" userId="98b170fc-3060-491c-afc1-cd88fa0a9cd4" providerId="ADAL" clId="{F071AACB-1762-4225-9870-3A0BF2CBBB6A}" dt="2022-10-18T17:46:53.765" v="1078" actId="465"/>
          <ac:spMkLst>
            <pc:docMk/>
            <pc:sldMk cId="74950035" sldId="720"/>
            <ac:spMk id="12" creationId="{BB45A35D-AD04-B570-EE68-2EB495DAF28D}"/>
          </ac:spMkLst>
        </pc:spChg>
        <pc:spChg chg="mod">
          <ac:chgData name="Longueira Ángel" userId="98b170fc-3060-491c-afc1-cd88fa0a9cd4" providerId="ADAL" clId="{F071AACB-1762-4225-9870-3A0BF2CBBB6A}" dt="2022-10-18T17:46:50.253" v="1077" actId="12788"/>
          <ac:spMkLst>
            <pc:docMk/>
            <pc:sldMk cId="74950035" sldId="720"/>
            <ac:spMk id="13" creationId="{20862007-9155-C1E2-022E-1270F0D3A30A}"/>
          </ac:spMkLst>
        </pc:spChg>
        <pc:cxnChg chg="add mod">
          <ac:chgData name="Longueira Ángel" userId="98b170fc-3060-491c-afc1-cd88fa0a9cd4" providerId="ADAL" clId="{F071AACB-1762-4225-9870-3A0BF2CBBB6A}" dt="2022-10-18T17:48:42.041" v="1085" actId="692"/>
          <ac:cxnSpMkLst>
            <pc:docMk/>
            <pc:sldMk cId="74950035" sldId="720"/>
            <ac:cxnSpMk id="7" creationId="{E64E4AC2-9335-67E3-3615-86DDB38809E0}"/>
          </ac:cxnSpMkLst>
        </pc:cxnChg>
        <pc:cxnChg chg="add mod">
          <ac:chgData name="Longueira Ángel" userId="98b170fc-3060-491c-afc1-cd88fa0a9cd4" providerId="ADAL" clId="{F071AACB-1762-4225-9870-3A0BF2CBBB6A}" dt="2022-10-18T17:48:42.041" v="1085" actId="692"/>
          <ac:cxnSpMkLst>
            <pc:docMk/>
            <pc:sldMk cId="74950035" sldId="720"/>
            <ac:cxnSpMk id="11" creationId="{F046D905-0BC3-8894-2667-DCFD0411A49A}"/>
          </ac:cxnSpMkLst>
        </pc:cxnChg>
        <pc:cxnChg chg="add mod">
          <ac:chgData name="Longueira Ángel" userId="98b170fc-3060-491c-afc1-cd88fa0a9cd4" providerId="ADAL" clId="{F071AACB-1762-4225-9870-3A0BF2CBBB6A}" dt="2022-10-18T17:48:42.041" v="1085" actId="692"/>
          <ac:cxnSpMkLst>
            <pc:docMk/>
            <pc:sldMk cId="74950035" sldId="720"/>
            <ac:cxnSpMk id="15" creationId="{BEA87B55-AB8A-1EBD-6A0C-A6B60ADB93A9}"/>
          </ac:cxnSpMkLst>
        </pc:cxnChg>
        <pc:cxnChg chg="add mod">
          <ac:chgData name="Longueira Ángel" userId="98b170fc-3060-491c-afc1-cd88fa0a9cd4" providerId="ADAL" clId="{F071AACB-1762-4225-9870-3A0BF2CBBB6A}" dt="2022-10-18T17:48:51.791" v="1087" actId="692"/>
          <ac:cxnSpMkLst>
            <pc:docMk/>
            <pc:sldMk cId="74950035" sldId="720"/>
            <ac:cxnSpMk id="17" creationId="{B678235A-2594-CA4B-4F38-2070B6D6745F}"/>
          </ac:cxnSpMkLst>
        </pc:cxnChg>
        <pc:cxnChg chg="add mod">
          <ac:chgData name="Longueira Ángel" userId="98b170fc-3060-491c-afc1-cd88fa0a9cd4" providerId="ADAL" clId="{F071AACB-1762-4225-9870-3A0BF2CBBB6A}" dt="2022-10-18T17:48:51.791" v="1087" actId="692"/>
          <ac:cxnSpMkLst>
            <pc:docMk/>
            <pc:sldMk cId="74950035" sldId="720"/>
            <ac:cxnSpMk id="19" creationId="{4C7C3893-D744-0D76-ED6A-A1C1D49009D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BF51D17D-E7C8-4BDB-90F2-626D87B51299}" type="datetimeFigureOut">
              <a:rPr lang="es-ES" smtClean="0"/>
              <a:pPr/>
              <a:t>19/10/2022</a:t>
            </a:fld>
            <a:endParaRPr lang="es-ES"/>
          </a:p>
        </p:txBody>
      </p:sp>
      <p:sp>
        <p:nvSpPr>
          <p:cNvPr id="4" name="3 Marcador de pie de página"/>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F0930BC1-3A60-4E6F-B5B7-39A03460DAFB}" type="slidenum">
              <a:rPr lang="es-ES" smtClean="0"/>
              <a:pPr/>
              <a:t>‹Nº›</a:t>
            </a:fld>
            <a:endParaRPr 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6DE5F8DE-F637-4458-AB7F-F0DD5A40F855}" type="datetimeFigureOut">
              <a:rPr lang="es-ES" smtClean="0"/>
              <a:pPr/>
              <a:t>19/10/2022</a:t>
            </a:fld>
            <a:endParaRPr lang="es-ES" dirty="0"/>
          </a:p>
        </p:txBody>
      </p:sp>
      <p:sp>
        <p:nvSpPr>
          <p:cNvPr id="4" name="3 Marcador de imagen de diapositiva"/>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3C3F8C4-4DD9-4C76-8CE9-1B56AAD1B0C3}" type="slidenum">
              <a:rPr lang="es-ES" smtClean="0"/>
              <a:pPr/>
              <a:t>‹Nº›</a:t>
            </a:fld>
            <a:endParaRPr lang="es-E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Hola, buenos días a todos, y gracias por venir. Me llamo Ángel, y voy a contaros el trabajo llevado a cabo durante la tesis titulada «Metodología de evaluación de la ciberseguridad para sistemas embebidos basada en métricas».</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a:t>
            </a:fld>
            <a:endParaRPr lang="es-ES" dirty="0"/>
          </a:p>
        </p:txBody>
      </p:sp>
    </p:spTree>
    <p:extLst>
      <p:ext uri="{BB962C8B-B14F-4D97-AF65-F5344CB8AC3E}">
        <p14:creationId xmlns:p14="http://schemas.microsoft.com/office/powerpoint/2010/main" val="2102887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b="1" u="sng" noProof="0" dirty="0"/>
              <a:t>ANÁLISIS DE MÉTRICAS</a:t>
            </a:r>
          </a:p>
          <a:p>
            <a:pPr marL="0" indent="0">
              <a:buNone/>
            </a:pPr>
            <a:r>
              <a:rPr lang="es-ES" noProof="0" dirty="0"/>
              <a:t>Análisis sistemático de la literatura, usando como referencia las bases de datos del IEEE, ACM, Springer, Google </a:t>
            </a:r>
            <a:r>
              <a:rPr lang="es-ES" noProof="0" dirty="0" err="1"/>
              <a:t>Scholar</a:t>
            </a:r>
            <a:r>
              <a:rPr lang="es-ES" noProof="0" dirty="0"/>
              <a:t>. Definiendo los términos base a buscar. Las métricas obtenidas de esos artículos fueron filtradas, eliminando aquellas que no eran potencialmente aplicables a ES.</a:t>
            </a:r>
          </a:p>
          <a:p>
            <a:pPr marL="0" indent="0">
              <a:buNone/>
            </a:pPr>
            <a:endParaRPr lang="es-ES" noProof="0" dirty="0"/>
          </a:p>
          <a:p>
            <a:pPr marL="0" indent="0">
              <a:buNone/>
            </a:pPr>
            <a:r>
              <a:rPr lang="es-ES" noProof="0" dirty="0"/>
              <a:t>Tasa de intrusiones</a:t>
            </a:r>
          </a:p>
          <a:p>
            <a:pPr marL="0" indent="0">
              <a:buNone/>
            </a:pPr>
            <a:r>
              <a:rPr lang="es-ES" noProof="0" dirty="0"/>
              <a:t>Presupuesto dedicado a la ciberseguridad</a:t>
            </a:r>
          </a:p>
          <a:p>
            <a:pPr marL="0" indent="0">
              <a:buNone/>
            </a:pPr>
            <a:r>
              <a:rPr lang="es-ES" noProof="0" dirty="0"/>
              <a:t>Número de caminos de ataque</a:t>
            </a:r>
          </a:p>
          <a:p>
            <a:pPr marL="0" indent="0">
              <a:buNone/>
            </a:pPr>
            <a:endParaRPr lang="es-ES" noProof="0" dirty="0"/>
          </a:p>
          <a:p>
            <a:pPr marL="0" indent="0">
              <a:buNone/>
            </a:pPr>
            <a:r>
              <a:rPr lang="es-ES" b="1" u="sng" noProof="0" dirty="0"/>
              <a:t>AGREGACIÓN</a:t>
            </a:r>
          </a:p>
          <a:p>
            <a:pPr marL="0" indent="0">
              <a:buNone/>
            </a:pPr>
            <a:r>
              <a:rPr lang="es-ES" noProof="0" dirty="0"/>
              <a:t>La mayor parte de los esfuerzos de agregación de la literatura están centrados en agregar valores del CVSS. </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10</a:t>
            </a:fld>
            <a:endParaRPr lang="es-ES" dirty="0"/>
          </a:p>
        </p:txBody>
      </p:sp>
    </p:spTree>
    <p:extLst>
      <p:ext uri="{BB962C8B-B14F-4D97-AF65-F5344CB8AC3E}">
        <p14:creationId xmlns:p14="http://schemas.microsoft.com/office/powerpoint/2010/main" val="289109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11</a:t>
            </a:fld>
            <a:endParaRPr lang="es-ES" dirty="0"/>
          </a:p>
        </p:txBody>
      </p:sp>
    </p:spTree>
    <p:extLst>
      <p:ext uri="{BB962C8B-B14F-4D97-AF65-F5344CB8AC3E}">
        <p14:creationId xmlns:p14="http://schemas.microsoft.com/office/powerpoint/2010/main" val="2480401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Agregamos </a:t>
            </a:r>
            <a:r>
              <a:rPr lang="es-ES" noProof="0" dirty="0" err="1"/>
              <a:t>CVSSs</a:t>
            </a:r>
            <a:r>
              <a:rPr lang="es-ES" noProof="0" dirty="0"/>
              <a:t>. ¿Por qué se ha elegido el CVSS como métrica de esas 500 iniciales para la agregación?</a:t>
            </a:r>
          </a:p>
          <a:p>
            <a:pPr marL="0" indent="0">
              <a:buNone/>
            </a:pPr>
            <a:endParaRPr lang="es-ES" noProof="0" dirty="0"/>
          </a:p>
          <a:p>
            <a:pPr marL="0" indent="0">
              <a:buNone/>
            </a:pPr>
            <a:r>
              <a:rPr lang="es-ES" noProof="0" dirty="0"/>
              <a:t>La fórmula se obtiene de la propuesta en MAGERIT.</a:t>
            </a:r>
          </a:p>
          <a:p>
            <a:pPr marL="0" indent="0">
              <a:buNone/>
            </a:pPr>
            <a:endParaRPr lang="es-ES" noProof="0" dirty="0"/>
          </a:p>
          <a:p>
            <a:pPr marL="0" indent="0">
              <a:buNone/>
            </a:pPr>
            <a:endParaRPr lang="es-ES" noProof="0" dirty="0"/>
          </a:p>
          <a:p>
            <a:pPr marL="0" indent="0">
              <a:buNone/>
            </a:pPr>
            <a:r>
              <a:rPr lang="es-ES" noProof="0" dirty="0" err="1"/>
              <a:t>Environmental</a:t>
            </a:r>
            <a:r>
              <a:rPr lang="es-ES" noProof="0" dirty="0"/>
              <a:t> </a:t>
            </a:r>
            <a:r>
              <a:rPr lang="es-ES" noProof="0" dirty="0">
                <a:sym typeface="Wingdings" panose="05000000000000000000" pitchFamily="2" charset="2"/>
              </a:rPr>
              <a:t> </a:t>
            </a:r>
            <a:r>
              <a:rPr lang="es-ES" noProof="0" dirty="0" err="1">
                <a:sym typeface="Wingdings" panose="05000000000000000000" pitchFamily="2" charset="2"/>
              </a:rPr>
              <a:t>Exploit</a:t>
            </a:r>
            <a:r>
              <a:rPr lang="es-ES" noProof="0" dirty="0">
                <a:sym typeface="Wingdings" panose="05000000000000000000" pitchFamily="2" charset="2"/>
              </a:rPr>
              <a:t> (Si se actualizan los valores de las métricas de entorno, el valor es menor que el base)</a:t>
            </a:r>
          </a:p>
          <a:p>
            <a:pPr marL="0" indent="0">
              <a:buNone/>
            </a:pPr>
            <a:r>
              <a:rPr lang="es-ES" noProof="0" dirty="0">
                <a:sym typeface="Wingdings" panose="05000000000000000000" pitchFamily="2" charset="2"/>
              </a:rPr>
              <a:t>Temporal  </a:t>
            </a:r>
            <a:r>
              <a:rPr lang="es-ES" noProof="0" dirty="0" err="1">
                <a:sym typeface="Wingdings" panose="05000000000000000000" pitchFamily="2" charset="2"/>
              </a:rPr>
              <a:t>Context</a:t>
            </a:r>
            <a:r>
              <a:rPr lang="es-ES" noProof="0" dirty="0">
                <a:sym typeface="Wingdings" panose="05000000000000000000" pitchFamily="2" charset="2"/>
              </a:rPr>
              <a:t> (No existe un valor para “aislado”)</a:t>
            </a: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13</a:t>
            </a:fld>
            <a:endParaRPr lang="es-ES" dirty="0"/>
          </a:p>
        </p:txBody>
      </p:sp>
    </p:spTree>
    <p:extLst>
      <p:ext uri="{BB962C8B-B14F-4D97-AF65-F5344CB8AC3E}">
        <p14:creationId xmlns:p14="http://schemas.microsoft.com/office/powerpoint/2010/main" val="749930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Grado de dependencia en MAGERIT</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14</a:t>
            </a:fld>
            <a:endParaRPr lang="es-ES" dirty="0"/>
          </a:p>
        </p:txBody>
      </p:sp>
    </p:spTree>
    <p:extLst>
      <p:ext uri="{BB962C8B-B14F-4D97-AF65-F5344CB8AC3E}">
        <p14:creationId xmlns:p14="http://schemas.microsoft.com/office/powerpoint/2010/main" val="51540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Grado de dependencia en MAGERIT</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15</a:t>
            </a:fld>
            <a:endParaRPr lang="es-ES" dirty="0"/>
          </a:p>
        </p:txBody>
      </p:sp>
    </p:spTree>
    <p:extLst>
      <p:ext uri="{BB962C8B-B14F-4D97-AF65-F5344CB8AC3E}">
        <p14:creationId xmlns:p14="http://schemas.microsoft.com/office/powerpoint/2010/main" val="2711498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9,1. Este valor agregado NO es un CVSS. Se puede interpretar como tal, PERO NO LO ES.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16</a:t>
            </a:fld>
            <a:endParaRPr lang="es-ES" dirty="0"/>
          </a:p>
        </p:txBody>
      </p:sp>
    </p:spTree>
    <p:extLst>
      <p:ext uri="{BB962C8B-B14F-4D97-AF65-F5344CB8AC3E}">
        <p14:creationId xmlns:p14="http://schemas.microsoft.com/office/powerpoint/2010/main" val="31169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latin typeface="TSTAR PRO" panose="02000806030000020004" pitchFamily="50" charset="0"/>
            </a:endParaRP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18</a:t>
            </a:fld>
            <a:endParaRPr lang="es-ES" dirty="0"/>
          </a:p>
        </p:txBody>
      </p:sp>
    </p:spTree>
    <p:extLst>
      <p:ext uri="{BB962C8B-B14F-4D97-AF65-F5344CB8AC3E}">
        <p14:creationId xmlns:p14="http://schemas.microsoft.com/office/powerpoint/2010/main" val="718813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19</a:t>
            </a:fld>
            <a:endParaRPr lang="es-ES" dirty="0"/>
          </a:p>
        </p:txBody>
      </p:sp>
    </p:spTree>
    <p:extLst>
      <p:ext uri="{BB962C8B-B14F-4D97-AF65-F5344CB8AC3E}">
        <p14:creationId xmlns:p14="http://schemas.microsoft.com/office/powerpoint/2010/main" val="2732020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20</a:t>
            </a:fld>
            <a:endParaRPr lang="es-ES" dirty="0"/>
          </a:p>
        </p:txBody>
      </p:sp>
    </p:spTree>
    <p:extLst>
      <p:ext uri="{BB962C8B-B14F-4D97-AF65-F5344CB8AC3E}">
        <p14:creationId xmlns:p14="http://schemas.microsoft.com/office/powerpoint/2010/main" val="3467158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21</a:t>
            </a:fld>
            <a:endParaRPr lang="es-ES" dirty="0"/>
          </a:p>
        </p:txBody>
      </p:sp>
    </p:spTree>
    <p:extLst>
      <p:ext uri="{BB962C8B-B14F-4D97-AF65-F5344CB8AC3E}">
        <p14:creationId xmlns:p14="http://schemas.microsoft.com/office/powerpoint/2010/main" val="412089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Me llamo Ángel, y estoy hacienda la tesis en el equipo de ciberseguridad en Sistemas Embebidos en IKERLAN, y con el grupo de investigación de análisis de datos y ciberseguridad de la MU, desde marzo del 2019. Antes de entrar en materia, me gustaría dar las gracias a mis directores de tesis, Iñaki Garitano (de la MU) y Rosa Iglesias (de Ikerlan), así como a Jose Luis Flores (de Ikerlan), por su inestimable ayuda.</a:t>
            </a:r>
          </a:p>
          <a:p>
            <a:endParaRPr lang="es-ES" noProof="0" dirty="0"/>
          </a:p>
          <a:p>
            <a:r>
              <a:rPr lang="es-ES" i="1" noProof="0" dirty="0"/>
              <a:t>Grupo de investigación: Análisis de datos y ciberseguridad </a:t>
            </a:r>
            <a:r>
              <a:rPr lang="es-ES" i="1" noProof="0" dirty="0">
                <a:sym typeface="Wingdings" panose="05000000000000000000" pitchFamily="2" charset="2"/>
              </a:rPr>
              <a:t> Departamento: Electrónica e informática</a:t>
            </a:r>
            <a:endParaRPr lang="es-ES" i="1" noProof="0"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a:t>
            </a:fld>
            <a:endParaRPr lang="es-ES" dirty="0"/>
          </a:p>
        </p:txBody>
      </p:sp>
    </p:spTree>
    <p:extLst>
      <p:ext uri="{BB962C8B-B14F-4D97-AF65-F5344CB8AC3E}">
        <p14:creationId xmlns:p14="http://schemas.microsoft.com/office/powerpoint/2010/main" val="3826537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Si no se le hace ningún tipo de evaluación a un dispositivo, tenderá a ser más inseguro con el descubrimiento de nuevas vulnerabilidades. En cambio, realizando evaluaciones periódicas, que puedan ser comparables, podemos integrar las contramedidas pertinentes en cada caso para que el nivel de ciberseguridad esté dentro de valores aceptables.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Este diagrama es lo que se pretende conseguir con esta tesis: una metodología de evaluación que permita hacer ese seguimiento temporal del estado del dispositivo.</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22</a:t>
            </a:fld>
            <a:endParaRPr lang="es-ES" dirty="0"/>
          </a:p>
        </p:txBody>
      </p:sp>
    </p:spTree>
    <p:extLst>
      <p:ext uri="{BB962C8B-B14F-4D97-AF65-F5344CB8AC3E}">
        <p14:creationId xmlns:p14="http://schemas.microsoft.com/office/powerpoint/2010/main" val="3683081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9,1</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23</a:t>
            </a:fld>
            <a:endParaRPr lang="es-ES" dirty="0"/>
          </a:p>
        </p:txBody>
      </p:sp>
    </p:spTree>
    <p:extLst>
      <p:ext uri="{BB962C8B-B14F-4D97-AF65-F5344CB8AC3E}">
        <p14:creationId xmlns:p14="http://schemas.microsoft.com/office/powerpoint/2010/main" val="203108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24</a:t>
            </a:fld>
            <a:endParaRPr lang="es-ES" dirty="0"/>
          </a:p>
        </p:txBody>
      </p:sp>
    </p:spTree>
    <p:extLst>
      <p:ext uri="{BB962C8B-B14F-4D97-AF65-F5344CB8AC3E}">
        <p14:creationId xmlns:p14="http://schemas.microsoft.com/office/powerpoint/2010/main" val="229671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25</a:t>
            </a:fld>
            <a:endParaRPr lang="es-ES" dirty="0"/>
          </a:p>
        </p:txBody>
      </p:sp>
    </p:spTree>
    <p:extLst>
      <p:ext uri="{BB962C8B-B14F-4D97-AF65-F5344CB8AC3E}">
        <p14:creationId xmlns:p14="http://schemas.microsoft.com/office/powerpoint/2010/main" val="367325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26</a:t>
            </a:fld>
            <a:endParaRPr lang="es-ES" dirty="0"/>
          </a:p>
        </p:txBody>
      </p:sp>
    </p:spTree>
    <p:extLst>
      <p:ext uri="{BB962C8B-B14F-4D97-AF65-F5344CB8AC3E}">
        <p14:creationId xmlns:p14="http://schemas.microsoft.com/office/powerpoint/2010/main" val="2051342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endParaRPr lang="es-ES"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27</a:t>
            </a:fld>
            <a:endParaRPr lang="es-ES" dirty="0"/>
          </a:p>
        </p:txBody>
      </p:sp>
    </p:spTree>
    <p:extLst>
      <p:ext uri="{BB962C8B-B14F-4D97-AF65-F5344CB8AC3E}">
        <p14:creationId xmlns:p14="http://schemas.microsoft.com/office/powerpoint/2010/main" val="132041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28</a:t>
            </a:fld>
            <a:endParaRPr lang="es-ES" dirty="0"/>
          </a:p>
        </p:txBody>
      </p:sp>
    </p:spTree>
    <p:extLst>
      <p:ext uri="{BB962C8B-B14F-4D97-AF65-F5344CB8AC3E}">
        <p14:creationId xmlns:p14="http://schemas.microsoft.com/office/powerpoint/2010/main" val="2828047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29</a:t>
            </a:fld>
            <a:endParaRPr lang="es-ES" dirty="0"/>
          </a:p>
        </p:txBody>
      </p:sp>
    </p:spTree>
    <p:extLst>
      <p:ext uri="{BB962C8B-B14F-4D97-AF65-F5344CB8AC3E}">
        <p14:creationId xmlns:p14="http://schemas.microsoft.com/office/powerpoint/2010/main" val="328447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a:t>Este va a ser la estructura de la presentación:</a:t>
            </a:r>
          </a:p>
          <a:p>
            <a:endParaRPr lang="es-ES" baseline="0" dirty="0"/>
          </a:p>
          <a:p>
            <a:pPr marL="171450" indent="-171450">
              <a:buFont typeface="Arial" panose="020B0604020202020204" pitchFamily="34" charset="0"/>
              <a:buChar char="•"/>
            </a:pPr>
            <a:r>
              <a:rPr lang="es-ES" baseline="0" dirty="0"/>
              <a:t>Voy a empezar introduciendo el problema que pretendemos resolver con esta tesis</a:t>
            </a:r>
          </a:p>
          <a:p>
            <a:pPr marL="171450" indent="-171450">
              <a:buFont typeface="Arial" panose="020B0604020202020204" pitchFamily="34" charset="0"/>
              <a:buChar char="•"/>
            </a:pPr>
            <a:r>
              <a:rPr lang="es-ES" baseline="0" dirty="0"/>
              <a:t>Luego, comentaré los términos clave que son necesarios a lo largo de la presentación</a:t>
            </a:r>
            <a:endParaRPr lang="es-ES" i="0" baseline="0" dirty="0"/>
          </a:p>
          <a:p>
            <a:pPr marL="171450" indent="-171450">
              <a:buFont typeface="Arial" panose="020B0604020202020204" pitchFamily="34" charset="0"/>
              <a:buChar char="•"/>
            </a:pPr>
            <a:r>
              <a:rPr lang="es-ES" i="0" baseline="0" dirty="0"/>
              <a:t>Y después entraremos en materia explicando un poco el estado del arte, y los resultados que obtuvimos</a:t>
            </a:r>
          </a:p>
          <a:p>
            <a:pPr marL="171450" indent="-171450">
              <a:buFont typeface="Arial" panose="020B0604020202020204" pitchFamily="34" charset="0"/>
              <a:buChar char="•"/>
            </a:pPr>
            <a:r>
              <a:rPr lang="es-ES" i="0" baseline="0" dirty="0"/>
              <a:t>A continuación, comentaré cuáles son las hipótesis que hemos planteado, y cómo pretendemos ponerlas a prueba.</a:t>
            </a:r>
          </a:p>
          <a:p>
            <a:pPr marL="171450" indent="-171450">
              <a:buFont typeface="Arial" panose="020B0604020202020204" pitchFamily="34" charset="0"/>
              <a:buChar char="•"/>
            </a:pPr>
            <a:r>
              <a:rPr lang="es-ES" i="0" baseline="0" dirty="0"/>
              <a:t>Y finalmente, hablaremos de las contribuciones que hemos hecho, y las conclusiones que hemos extraído, junto con el trabajo futuro.</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a:t>
            </a:fld>
            <a:endParaRPr lang="es-E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a:t>
            </a:fld>
            <a:endParaRPr lang="es-E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noProof="0" dirty="0"/>
              <a:t>Hoy en día, los sistemas embebidos se han convertido en la fuerza motriz detrás del Desarrollo tecnológico que estamos experimentando, con una fuerte presencia en sectores como:</a:t>
            </a:r>
          </a:p>
          <a:p>
            <a:endParaRPr lang="es-ES" noProof="0" dirty="0"/>
          </a:p>
          <a:p>
            <a:pPr marL="171450" indent="-171450">
              <a:buFont typeface="Arial" panose="020B0604020202020204" pitchFamily="34" charset="0"/>
              <a:buChar char="•"/>
            </a:pPr>
            <a:r>
              <a:rPr lang="es-ES" noProof="0" dirty="0"/>
              <a:t>Fabricación,</a:t>
            </a:r>
          </a:p>
          <a:p>
            <a:pPr marL="171450" indent="-171450">
              <a:buFont typeface="Arial" panose="020B0604020202020204" pitchFamily="34" charset="0"/>
              <a:buChar char="•"/>
            </a:pPr>
            <a:r>
              <a:rPr lang="es-ES" noProof="0" dirty="0"/>
              <a:t>transporte, </a:t>
            </a:r>
          </a:p>
          <a:p>
            <a:pPr marL="171450" indent="-171450">
              <a:buFont typeface="Arial" panose="020B0604020202020204" pitchFamily="34" charset="0"/>
              <a:buChar char="•"/>
            </a:pPr>
            <a:r>
              <a:rPr lang="es-ES" noProof="0" dirty="0"/>
              <a:t>energía, </a:t>
            </a:r>
          </a:p>
          <a:p>
            <a:pPr marL="171450" indent="-171450">
              <a:buFont typeface="Arial" panose="020B0604020202020204" pitchFamily="34" charset="0"/>
              <a:buChar char="•"/>
            </a:pPr>
            <a:r>
              <a:rPr lang="es-ES" noProof="0" dirty="0"/>
              <a:t>telecomunicaciones, </a:t>
            </a:r>
          </a:p>
          <a:p>
            <a:pPr marL="171450" indent="-171450">
              <a:buFont typeface="Arial" panose="020B0604020202020204" pitchFamily="34" charset="0"/>
              <a:buChar char="•"/>
            </a:pPr>
            <a:r>
              <a:rPr lang="es-ES" noProof="0" dirty="0"/>
              <a:t>salud y </a:t>
            </a:r>
          </a:p>
          <a:p>
            <a:pPr marL="171450" indent="-171450">
              <a:buFont typeface="Arial" panose="020B0604020202020204" pitchFamily="34" charset="0"/>
              <a:buChar char="•"/>
            </a:pPr>
            <a:r>
              <a:rPr lang="es-ES" noProof="0" dirty="0"/>
              <a:t>defensa.</a:t>
            </a:r>
          </a:p>
          <a:p>
            <a:pPr marL="171450" indent="-171450">
              <a:buFont typeface="Arial" panose="020B0604020202020204" pitchFamily="34" charset="0"/>
              <a:buChar char="•"/>
            </a:pPr>
            <a:endParaRPr lang="es-ES" noProof="0" dirty="0"/>
          </a:p>
          <a:p>
            <a:pPr marL="0" indent="0">
              <a:buFont typeface="Arial" panose="020B0604020202020204" pitchFamily="34" charset="0"/>
              <a:buNone/>
            </a:pPr>
            <a:r>
              <a:rPr lang="es-ES" noProof="0" dirty="0"/>
              <a:t>Probando ser una pieza clave en la industria cuya importancia va en aumento, ya que normalmente realizan tareas críticas en esos sectores.</a:t>
            </a:r>
          </a:p>
          <a:p>
            <a:pPr marL="0" indent="0">
              <a:buFont typeface="Arial" panose="020B0604020202020204" pitchFamily="34" charset="0"/>
              <a:buNone/>
            </a:pPr>
            <a:endParaRPr lang="es-ES" noProof="0" dirty="0"/>
          </a:p>
          <a:p>
            <a:pPr marL="0" indent="0">
              <a:buFont typeface="Arial" panose="020B0604020202020204" pitchFamily="34" charset="0"/>
              <a:buNone/>
            </a:pPr>
            <a:r>
              <a:rPr lang="es-ES" noProof="0" dirty="0"/>
              <a:t>Además, sus conectividad va en aumento, tanto entre ellos, como con Internet. Lo que lleva a un aumento en su complejidad.</a:t>
            </a:r>
          </a:p>
          <a:p>
            <a:pPr marL="0" indent="0">
              <a:buFont typeface="Arial" panose="020B0604020202020204" pitchFamily="34" charset="0"/>
              <a:buNone/>
            </a:pPr>
            <a:endParaRPr lang="es-ES" noProof="0" dirty="0"/>
          </a:p>
          <a:p>
            <a:pPr marL="0" indent="0">
              <a:buFont typeface="Arial" panose="020B0604020202020204" pitchFamily="34" charset="0"/>
              <a:buNone/>
            </a:pPr>
            <a:r>
              <a:rPr lang="es-ES" noProof="0" dirty="0"/>
              <a:t>Por último, también están aumentando rápidamente en número, a ser más fáciles de fabricar, con el uso de elementos </a:t>
            </a:r>
            <a:r>
              <a:rPr lang="es-ES" noProof="0" dirty="0" err="1"/>
              <a:t>OpenSource</a:t>
            </a:r>
            <a:r>
              <a:rPr lang="es-ES" noProof="0" dirty="0"/>
              <a:t>, y productos de terceros que se pueden integrar directamente en el diseño del sistema embebido. </a:t>
            </a:r>
          </a:p>
          <a:p>
            <a:pPr marL="0" indent="0">
              <a:buFont typeface="Arial" panose="020B0604020202020204" pitchFamily="34" charset="0"/>
              <a:buNone/>
            </a:pPr>
            <a:endParaRPr lang="es-ES" noProof="0" dirty="0"/>
          </a:p>
          <a:p>
            <a:pPr marL="0" indent="0">
              <a:buFont typeface="Arial" panose="020B0604020202020204" pitchFamily="34" charset="0"/>
              <a:buNone/>
            </a:pPr>
            <a:r>
              <a:rPr lang="es-ES" noProof="0" dirty="0"/>
              <a:t>Este escenario propicia un aumento en el número de amenazas a las que tienen que hacer frente los ES, </a:t>
            </a:r>
            <a:r>
              <a:rPr lang="es-ES" noProof="0" dirty="0" err="1"/>
              <a:t>hacendo</a:t>
            </a:r>
            <a:r>
              <a:rPr lang="es-ES" noProof="0" dirty="0"/>
              <a:t> que sean un objetivo muy atractivo para los atacantes, por el valor que pueden obtener.</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a:t>
            </a:fld>
            <a:endParaRPr lang="es-ES" dirty="0"/>
          </a:p>
        </p:txBody>
      </p:sp>
    </p:spTree>
    <p:extLst>
      <p:ext uri="{BB962C8B-B14F-4D97-AF65-F5344CB8AC3E}">
        <p14:creationId xmlns:p14="http://schemas.microsoft.com/office/powerpoint/2010/main" val="227479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algn="l"/>
            <a:r>
              <a:rPr lang="es-ES" noProof="0" dirty="0"/>
              <a:t>Entonces, vamos que los </a:t>
            </a:r>
            <a:r>
              <a:rPr lang="es-ES" noProof="0" dirty="0" err="1"/>
              <a:t>Ess</a:t>
            </a:r>
            <a:r>
              <a:rPr lang="es-ES" noProof="0" dirty="0"/>
              <a:t> son una pieza clave que hay que proteger. Pero, ¿Cómo podemos saber si son seguros? ¿Y cómo podemos hacerlo de una forma repetible, reproducible, y que permita conocer la evolución a lo largo del tiempo?</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6</a:t>
            </a:fld>
            <a:endParaRPr lang="es-ES" dirty="0"/>
          </a:p>
        </p:txBody>
      </p:sp>
    </p:spTree>
    <p:extLst>
      <p:ext uri="{BB962C8B-B14F-4D97-AF65-F5344CB8AC3E}">
        <p14:creationId xmlns:p14="http://schemas.microsoft.com/office/powerpoint/2010/main" val="1021205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err="1"/>
              <a:t>Agregración</a:t>
            </a:r>
            <a:r>
              <a:rPr lang="es-ES" noProof="0" dirty="0"/>
              <a:t> de CVSS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7</a:t>
            </a:fld>
            <a:endParaRPr lang="es-ES" dirty="0"/>
          </a:p>
        </p:txBody>
      </p:sp>
    </p:spTree>
    <p:extLst>
      <p:ext uri="{BB962C8B-B14F-4D97-AF65-F5344CB8AC3E}">
        <p14:creationId xmlns:p14="http://schemas.microsoft.com/office/powerpoint/2010/main" val="3582798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s-ES" noProof="0" dirty="0"/>
              <a:t>Hemos propuesto un proceso de análisis de vulnerabilidades que sigue los siguientes pasos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8</a:t>
            </a:fld>
            <a:endParaRPr lang="es-ES" dirty="0"/>
          </a:p>
        </p:txBody>
      </p:sp>
    </p:spTree>
    <p:extLst>
      <p:ext uri="{BB962C8B-B14F-4D97-AF65-F5344CB8AC3E}">
        <p14:creationId xmlns:p14="http://schemas.microsoft.com/office/powerpoint/2010/main" val="165534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noProof="0" dirty="0" err="1"/>
              <a:t>Ahora,voy</a:t>
            </a:r>
            <a:r>
              <a:rPr lang="es-ES" noProof="0" dirty="0"/>
              <a:t> a comentaros qué hemos hecho en el estado del arte, y qué resultados obtuvimos de esa revisión.</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9</a:t>
            </a:fld>
            <a:endParaRPr lang="es-ES" dirty="0"/>
          </a:p>
        </p:txBody>
      </p:sp>
    </p:spTree>
    <p:extLst>
      <p:ext uri="{BB962C8B-B14F-4D97-AF65-F5344CB8AC3E}">
        <p14:creationId xmlns:p14="http://schemas.microsoft.com/office/powerpoint/2010/main" val="1551449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10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parador 2">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print"/>
          <a:stretch>
            <a:fillRect/>
          </a:stretch>
        </p:blipFill>
        <p:spPr>
          <a:xfrm>
            <a:off x="0" y="0"/>
            <a:ext cx="9144000" cy="3763073"/>
          </a:xfrm>
          <a:prstGeom prst="rect">
            <a:avLst/>
          </a:prstGeom>
        </p:spPr>
      </p:pic>
      <p:pic>
        <p:nvPicPr>
          <p:cNvPr id="10" name="Imagen 9"/>
          <p:cNvPicPr>
            <a:picLocks noChangeAspect="1"/>
          </p:cNvPicPr>
          <p:nvPr userDrawn="1"/>
        </p:nvPicPr>
        <p:blipFill>
          <a:blip r:embed="rId3" cstate="print"/>
          <a:stretch>
            <a:fillRect/>
          </a:stretch>
        </p:blipFill>
        <p:spPr>
          <a:xfrm>
            <a:off x="-416" y="3760707"/>
            <a:ext cx="9144000" cy="1403331"/>
          </a:xfrm>
          <a:prstGeom prst="rect">
            <a:avLst/>
          </a:prstGeom>
        </p:spPr>
      </p:pic>
      <p:sp>
        <p:nvSpPr>
          <p:cNvPr id="5" name="1 Marcador de título"/>
          <p:cNvSpPr>
            <a:spLocks noGrp="1"/>
          </p:cNvSpPr>
          <p:nvPr>
            <p:ph type="title" hasCustomPrompt="1"/>
          </p:nvPr>
        </p:nvSpPr>
        <p:spPr bwMode="auto">
          <a:xfrm>
            <a:off x="435150" y="4227934"/>
            <a:ext cx="8229600"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l">
              <a:lnSpc>
                <a:spcPct val="80000"/>
              </a:lnSpc>
              <a:defRPr sz="3200" b="1" i="0" cap="all" baseline="0">
                <a:solidFill>
                  <a:schemeClr val="bg1"/>
                </a:solidFill>
                <a:latin typeface="TSTAR PRO Headline" pitchFamily="50" charset="0"/>
                <a:cs typeface="TSTAR PRO Headline" pitchFamily="50" charset="0"/>
              </a:defRPr>
            </a:lvl1pPr>
          </a:lstStyle>
          <a:p>
            <a:r>
              <a:rPr lang="es-ES_tradnl" dirty="0"/>
              <a:t>SEPARADOR 2</a:t>
            </a:r>
            <a:endParaRPr lang="en-US" dirty="0"/>
          </a:p>
        </p:txBody>
      </p:sp>
    </p:spTree>
    <p:extLst>
      <p:ext uri="{BB962C8B-B14F-4D97-AF65-F5344CB8AC3E}">
        <p14:creationId xmlns:p14="http://schemas.microsoft.com/office/powerpoint/2010/main" val="261112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parador 3">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0" y="0"/>
            <a:ext cx="9144000" cy="5139589"/>
          </a:xfrm>
          <a:prstGeom prst="rect">
            <a:avLst/>
          </a:prstGeom>
        </p:spPr>
      </p:pic>
      <p:sp>
        <p:nvSpPr>
          <p:cNvPr id="11" name="1 Marcador de título"/>
          <p:cNvSpPr>
            <a:spLocks noGrp="1"/>
          </p:cNvSpPr>
          <p:nvPr>
            <p:ph type="title" hasCustomPrompt="1"/>
          </p:nvPr>
        </p:nvSpPr>
        <p:spPr bwMode="auto">
          <a:xfrm>
            <a:off x="2267744" y="2023132"/>
            <a:ext cx="4536504" cy="43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Autofit/>
          </a:bodyPr>
          <a:lstStyle>
            <a:lvl1pPr algn="ctr">
              <a:lnSpc>
                <a:spcPct val="80000"/>
              </a:lnSpc>
              <a:defRPr sz="3200" b="1" i="0" cap="all">
                <a:solidFill>
                  <a:srgbClr val="2BF026"/>
                </a:solidFill>
                <a:latin typeface="TSTAR PRO Headline" pitchFamily="50" charset="0"/>
                <a:cs typeface="TSTAR PRO Headline" pitchFamily="50" charset="0"/>
              </a:defRPr>
            </a:lvl1pPr>
          </a:lstStyle>
          <a:p>
            <a:r>
              <a:rPr lang="es-ES_tradnl" dirty="0"/>
              <a:t>Separador 3</a:t>
            </a:r>
            <a:endParaRPr lang="en-US" dirty="0"/>
          </a:p>
        </p:txBody>
      </p:sp>
    </p:spTree>
    <p:extLst>
      <p:ext uri="{BB962C8B-B14F-4D97-AF65-F5344CB8AC3E}">
        <p14:creationId xmlns:p14="http://schemas.microsoft.com/office/powerpoint/2010/main" val="897144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 blanco para diagramas, imágenes, etc.">
    <p:spTree>
      <p:nvGrpSpPr>
        <p:cNvPr id="1" name=""/>
        <p:cNvGrpSpPr/>
        <p:nvPr/>
      </p:nvGrpSpPr>
      <p:grpSpPr>
        <a:xfrm>
          <a:off x="0" y="0"/>
          <a:ext cx="0" cy="0"/>
          <a:chOff x="0" y="0"/>
          <a:chExt cx="0" cy="0"/>
        </a:xfrm>
      </p:grpSpPr>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5" name="object 6">
            <a:extLst>
              <a:ext uri="{FF2B5EF4-FFF2-40B4-BE49-F238E27FC236}">
                <a16:creationId xmlns:a16="http://schemas.microsoft.com/office/drawing/2014/main" id="{406E064B-D299-4E1C-8FC0-E0C6CF20889F}"/>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 blanco para diagramas, imágenes, etc.">
    <p:spTree>
      <p:nvGrpSpPr>
        <p:cNvPr id="1" name=""/>
        <p:cNvGrpSpPr/>
        <p:nvPr/>
      </p:nvGrpSpPr>
      <p:grpSpPr>
        <a:xfrm>
          <a:off x="0" y="0"/>
          <a:ext cx="0" cy="0"/>
          <a:chOff x="0" y="0"/>
          <a:chExt cx="0" cy="0"/>
        </a:xfrm>
      </p:grpSpPr>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5" name="4 Rectángulo"/>
          <p:cNvSpPr/>
          <p:nvPr userDrawn="1"/>
        </p:nvSpPr>
        <p:spPr>
          <a:xfrm>
            <a:off x="395536" y="0"/>
            <a:ext cx="1440160" cy="843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object 6">
            <a:extLst>
              <a:ext uri="{FF2B5EF4-FFF2-40B4-BE49-F238E27FC236}">
                <a16:creationId xmlns:a16="http://schemas.microsoft.com/office/drawing/2014/main" id="{B245B840-FC3F-4067-831E-D9F416A78357}"/>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guntas ">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0" y="0"/>
            <a:ext cx="9144000" cy="5139589"/>
          </a:xfrm>
          <a:prstGeom prst="rect">
            <a:avLst/>
          </a:prstGeom>
        </p:spPr>
      </p:pic>
      <p:pic>
        <p:nvPicPr>
          <p:cNvPr id="4" name="3 Imagen" descr="help-button.png"/>
          <p:cNvPicPr>
            <a:picLocks noChangeAspect="1"/>
          </p:cNvPicPr>
          <p:nvPr userDrawn="1"/>
        </p:nvPicPr>
        <p:blipFill>
          <a:blip r:embed="rId3" cstate="print"/>
          <a:stretch>
            <a:fillRect/>
          </a:stretch>
        </p:blipFill>
        <p:spPr>
          <a:xfrm>
            <a:off x="2915816" y="627534"/>
            <a:ext cx="3291830" cy="3291830"/>
          </a:xfrm>
          <a:prstGeom prst="rect">
            <a:avLst/>
          </a:prstGeom>
        </p:spPr>
      </p:pic>
      <p:sp>
        <p:nvSpPr>
          <p:cNvPr id="7" name="6 CuadroTexto"/>
          <p:cNvSpPr txBox="1"/>
          <p:nvPr userDrawn="1"/>
        </p:nvSpPr>
        <p:spPr>
          <a:xfrm>
            <a:off x="2862146" y="3795886"/>
            <a:ext cx="3361048" cy="830997"/>
          </a:xfrm>
          <a:prstGeom prst="rect">
            <a:avLst/>
          </a:prstGeom>
          <a:noFill/>
        </p:spPr>
        <p:txBody>
          <a:bodyPr wrap="square" rtlCol="0">
            <a:spAutoFit/>
          </a:bodyPr>
          <a:lstStyle/>
          <a:p>
            <a:pPr algn="ctr"/>
            <a:r>
              <a:rPr lang="es-ES" sz="4800" b="1" noProof="0" dirty="0">
                <a:solidFill>
                  <a:srgbClr val="2CF026"/>
                </a:solidFill>
                <a:latin typeface="TSTAR PRO Headline" pitchFamily="50" charset="0"/>
              </a:rPr>
              <a:t>PREGUNTAS</a:t>
            </a:r>
          </a:p>
        </p:txBody>
      </p:sp>
    </p:spTree>
    <p:extLst>
      <p:ext uri="{BB962C8B-B14F-4D97-AF65-F5344CB8AC3E}">
        <p14:creationId xmlns:p14="http://schemas.microsoft.com/office/powerpoint/2010/main" val="897144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erre de presentación">
    <p:spTree>
      <p:nvGrpSpPr>
        <p:cNvPr id="1" name=""/>
        <p:cNvGrpSpPr/>
        <p:nvPr/>
      </p:nvGrpSpPr>
      <p:grpSpPr>
        <a:xfrm>
          <a:off x="0" y="0"/>
          <a:ext cx="0" cy="0"/>
          <a:chOff x="0" y="0"/>
          <a:chExt cx="0" cy="0"/>
        </a:xfrm>
      </p:grpSpPr>
      <p:pic>
        <p:nvPicPr>
          <p:cNvPr id="15" name="Picture 2" descr="Resultado de imagen de software">
            <a:extLst>
              <a:ext uri="{FF2B5EF4-FFF2-40B4-BE49-F238E27FC236}">
                <a16:creationId xmlns:a16="http://schemas.microsoft.com/office/drawing/2014/main" id="{428BF751-8F34-4FD9-8EC9-4F22C4D5A24F}"/>
              </a:ext>
            </a:extLst>
          </p:cNvPr>
          <p:cNvPicPr>
            <a:picLocks noChangeAspect="1" noChangeArrowheads="1"/>
          </p:cNvPicPr>
          <p:nvPr userDrawn="1"/>
        </p:nvPicPr>
        <p:blipFill>
          <a:blip r:embed="rId2" cstate="print"/>
          <a:srcRect/>
          <a:stretch>
            <a:fillRect/>
          </a:stretch>
        </p:blipFill>
        <p:spPr bwMode="auto">
          <a:xfrm>
            <a:off x="0" y="-20538"/>
            <a:ext cx="9144000" cy="3809807"/>
          </a:xfrm>
          <a:prstGeom prst="rect">
            <a:avLst/>
          </a:prstGeom>
          <a:noFill/>
        </p:spPr>
      </p:pic>
      <p:pic>
        <p:nvPicPr>
          <p:cNvPr id="8" name="7 Imagen"/>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92280" y="4294946"/>
            <a:ext cx="1679942" cy="440145"/>
          </a:xfrm>
          <a:prstGeom prst="rect">
            <a:avLst/>
          </a:prstGeom>
        </p:spPr>
      </p:pic>
      <p:pic>
        <p:nvPicPr>
          <p:cNvPr id="3" name="Imagen 2">
            <a:extLst>
              <a:ext uri="{FF2B5EF4-FFF2-40B4-BE49-F238E27FC236}">
                <a16:creationId xmlns:a16="http://schemas.microsoft.com/office/drawing/2014/main" id="{657C7220-D3A7-4C63-840E-9DE5CA94A5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500" y="4110701"/>
            <a:ext cx="1394200" cy="808636"/>
          </a:xfrm>
          <a:prstGeom prst="rect">
            <a:avLst/>
          </a:prstGeom>
        </p:spPr>
      </p:pic>
      <p:pic>
        <p:nvPicPr>
          <p:cNvPr id="4" name="Imagen 3"/>
          <p:cNvPicPr>
            <a:picLocks noChangeAspect="1"/>
          </p:cNvPicPr>
          <p:nvPr userDrawn="1"/>
        </p:nvPicPr>
        <p:blipFill>
          <a:blip r:embed="rId5" cstate="print">
            <a:alphaModFix amt="70000"/>
          </a:blip>
          <a:stretch>
            <a:fillRect/>
          </a:stretch>
        </p:blipFill>
        <p:spPr>
          <a:xfrm>
            <a:off x="2996" y="-14699"/>
            <a:ext cx="9144000" cy="3803968"/>
          </a:xfrm>
          <a:prstGeom prst="rect">
            <a:avLst/>
          </a:prstGeom>
        </p:spPr>
      </p:pic>
      <p:sp>
        <p:nvSpPr>
          <p:cNvPr id="5" name="1 Marcador de título"/>
          <p:cNvSpPr>
            <a:spLocks noGrp="1"/>
          </p:cNvSpPr>
          <p:nvPr>
            <p:ph type="title" hasCustomPrompt="1"/>
          </p:nvPr>
        </p:nvSpPr>
        <p:spPr bwMode="auto">
          <a:xfrm>
            <a:off x="971600" y="1713578"/>
            <a:ext cx="7056784" cy="720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Autofit/>
          </a:bodyPr>
          <a:lstStyle>
            <a:lvl1pPr algn="ctr">
              <a:lnSpc>
                <a:spcPct val="80000"/>
              </a:lnSpc>
              <a:defRPr sz="6000" b="1" i="0" cap="all" baseline="0">
                <a:solidFill>
                  <a:schemeClr val="tx1"/>
                </a:solidFill>
                <a:latin typeface="TSTAR PRO Headline" pitchFamily="50" charset="0"/>
                <a:cs typeface="TSTAR PRO Headline" pitchFamily="50" charset="0"/>
              </a:defRPr>
            </a:lvl1pPr>
          </a:lstStyle>
          <a:p>
            <a:r>
              <a:rPr lang="es-ES_tradnl" dirty="0"/>
              <a:t>ESKERRIK ASKO</a:t>
            </a:r>
            <a:endParaRPr lang="en-US" dirty="0"/>
          </a:p>
        </p:txBody>
      </p:sp>
      <p:sp>
        <p:nvSpPr>
          <p:cNvPr id="6" name="Rectángulo 5"/>
          <p:cNvSpPr/>
          <p:nvPr userDrawn="1"/>
        </p:nvSpPr>
        <p:spPr>
          <a:xfrm>
            <a:off x="2202262" y="3063416"/>
            <a:ext cx="4572000" cy="553998"/>
          </a:xfrm>
          <a:prstGeom prst="rect">
            <a:avLst/>
          </a:prstGeom>
        </p:spPr>
        <p:txBody>
          <a:bodyPr>
            <a:spAutoFit/>
          </a:bodyPr>
          <a:lstStyle/>
          <a:p>
            <a:pPr lvl="0" algn="ctr"/>
            <a:r>
              <a:rPr lang="es-ES" sz="1000" b="1" noProof="0" dirty="0">
                <a:solidFill>
                  <a:schemeClr val="tx1"/>
                </a:solidFill>
                <a:latin typeface="TSTAR PRO Medium" pitchFamily="50" charset="0"/>
              </a:rPr>
              <a:t>IKERLAN</a:t>
            </a:r>
            <a:endParaRPr lang="es-ES" sz="1000" b="1" baseline="0" noProof="0" dirty="0">
              <a:solidFill>
                <a:schemeClr val="tx1"/>
              </a:solidFill>
              <a:latin typeface="TSTAR PRO Medium" pitchFamily="50" charset="0"/>
            </a:endParaRPr>
          </a:p>
          <a:p>
            <a:pPr lvl="0" algn="ctr"/>
            <a:r>
              <a:rPr lang="es-ES" sz="1000" b="1" noProof="0" dirty="0">
                <a:solidFill>
                  <a:schemeClr val="tx1"/>
                </a:solidFill>
                <a:latin typeface="TSTAR PRO Medium" pitchFamily="50" charset="0"/>
              </a:rPr>
              <a:t>Pº.  José</a:t>
            </a:r>
            <a:r>
              <a:rPr lang="es-ES" sz="1000" b="1" baseline="0" noProof="0" dirty="0">
                <a:solidFill>
                  <a:schemeClr val="tx1"/>
                </a:solidFill>
                <a:latin typeface="TSTAR PRO Medium" pitchFamily="50" charset="0"/>
              </a:rPr>
              <a:t> María</a:t>
            </a:r>
            <a:r>
              <a:rPr lang="es-ES" sz="1000" b="1" noProof="0" dirty="0">
                <a:solidFill>
                  <a:schemeClr val="tx1"/>
                </a:solidFill>
                <a:latin typeface="TSTAR PRO Medium" pitchFamily="50" charset="0"/>
              </a:rPr>
              <a:t> Arizmendiarrieta, 2 - 20500 Arrasate-Mondragón</a:t>
            </a:r>
          </a:p>
          <a:p>
            <a:pPr lvl="0" algn="ctr"/>
            <a:r>
              <a:rPr lang="es-ES" sz="1000" b="1" noProof="0" dirty="0">
                <a:solidFill>
                  <a:schemeClr val="tx1"/>
                </a:solidFill>
                <a:latin typeface="TSTAR PRO Medium" pitchFamily="50" charset="0"/>
              </a:rPr>
              <a:t>T. +34  943712400</a:t>
            </a:r>
            <a:r>
              <a:rPr lang="es-ES" sz="1000" b="1" baseline="0" noProof="0" dirty="0">
                <a:solidFill>
                  <a:schemeClr val="tx1"/>
                </a:solidFill>
                <a:latin typeface="TSTAR PRO Medium" pitchFamily="50" charset="0"/>
              </a:rPr>
              <a:t>  </a:t>
            </a:r>
            <a:r>
              <a:rPr lang="es-ES" sz="1000" b="1" noProof="0" dirty="0">
                <a:solidFill>
                  <a:schemeClr val="tx1"/>
                </a:solidFill>
                <a:latin typeface="TSTAR PRO Medium" pitchFamily="50" charset="0"/>
              </a:rPr>
              <a:t>F. +34  943796944</a:t>
            </a:r>
          </a:p>
        </p:txBody>
      </p:sp>
    </p:spTree>
    <p:extLst>
      <p:ext uri="{BB962C8B-B14F-4D97-AF65-F5344CB8AC3E}">
        <p14:creationId xmlns:p14="http://schemas.microsoft.com/office/powerpoint/2010/main" val="2010448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a:noFill/>
        </p:spPr>
        <p:txBody>
          <a:bodyPr spcFirstLastPara="1" wrap="square" lIns="91425" tIns="91425" rIns="91425" bIns="91425" anchor="t" anchorCtr="0"/>
          <a:lstStyle>
            <a:lvl1pPr marL="457200" lvl="0" indent="-381000" rtl="0">
              <a:spcBef>
                <a:spcPts val="600"/>
              </a:spcBef>
              <a:spcAft>
                <a:spcPts val="0"/>
              </a:spcAft>
              <a:buClr>
                <a:srgbClr val="2CF026"/>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dirty="0"/>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8" name="bk object 16">
            <a:extLst>
              <a:ext uri="{FF2B5EF4-FFF2-40B4-BE49-F238E27FC236}">
                <a16:creationId xmlns:a16="http://schemas.microsoft.com/office/drawing/2014/main" id="{F1A1D811-71B5-47C7-A61B-B4855475D574}"/>
              </a:ext>
            </a:extLst>
          </p:cNvPr>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9" name="5 Marcador de número de diapositiva">
            <a:extLst>
              <a:ext uri="{FF2B5EF4-FFF2-40B4-BE49-F238E27FC236}">
                <a16:creationId xmlns:a16="http://schemas.microsoft.com/office/drawing/2014/main" id="{5D0D00AB-AE91-4B04-A4F2-2A32245AE815}"/>
              </a:ext>
            </a:extLst>
          </p:cNvPr>
          <p:cNvSpPr txBox="1">
            <a:spLocks/>
          </p:cNvSpPr>
          <p:nvPr userDrawn="1"/>
        </p:nvSpPr>
        <p:spPr>
          <a:xfrm>
            <a:off x="6542857" y="4935419"/>
            <a:ext cx="2133600" cy="208082"/>
          </a:xfrm>
          <a:prstGeom prst="rect">
            <a:avLst/>
          </a:prstGeom>
        </p:spPr>
        <p:txBody>
          <a:bodyPr/>
          <a:lstStyle>
            <a:defPPr>
              <a:defRPr lang="es-ES"/>
            </a:defPPr>
            <a:lvl1pPr marL="0" algn="r" defTabSz="914400" rtl="0" eaLnBrk="1" fontAlgn="auto" latinLnBrk="0" hangingPunct="1">
              <a:spcBef>
                <a:spcPts val="0"/>
              </a:spcBef>
              <a:spcAft>
                <a:spcPts val="0"/>
              </a:spcAft>
              <a:defRPr sz="900" b="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73902B0-774B-DB47-85FF-5E7A4BB2BF29}" type="slidenum">
              <a:rPr lang="en-US" smtClean="0"/>
              <a:pPr>
                <a:defRPr/>
              </a:pPr>
              <a:t>‹Nº›</a:t>
            </a:fld>
            <a:endParaRPr lang="en-US" dirty="0"/>
          </a:p>
        </p:txBody>
      </p:sp>
      <p:sp>
        <p:nvSpPr>
          <p:cNvPr id="10" name="object 6">
            <a:extLst>
              <a:ext uri="{FF2B5EF4-FFF2-40B4-BE49-F238E27FC236}">
                <a16:creationId xmlns:a16="http://schemas.microsoft.com/office/drawing/2014/main" id="{B86FFA7B-3ECD-403F-95C6-9EC11BADC2B7}"/>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783404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dela presentación">
    <p:spTree>
      <p:nvGrpSpPr>
        <p:cNvPr id="1" name=""/>
        <p:cNvGrpSpPr/>
        <p:nvPr/>
      </p:nvGrpSpPr>
      <p:grpSpPr>
        <a:xfrm>
          <a:off x="0" y="0"/>
          <a:ext cx="0" cy="0"/>
          <a:chOff x="0" y="0"/>
          <a:chExt cx="0" cy="0"/>
        </a:xfrm>
      </p:grpSpPr>
      <p:pic>
        <p:nvPicPr>
          <p:cNvPr id="13" name="Imagen 12"/>
          <p:cNvPicPr>
            <a:picLocks noChangeAspect="1"/>
          </p:cNvPicPr>
          <p:nvPr userDrawn="1"/>
        </p:nvPicPr>
        <p:blipFill>
          <a:blip r:embed="rId2" cstate="print"/>
          <a:stretch>
            <a:fillRect/>
          </a:stretch>
        </p:blipFill>
        <p:spPr>
          <a:xfrm>
            <a:off x="0" y="0"/>
            <a:ext cx="9144000" cy="3745196"/>
          </a:xfrm>
          <a:prstGeom prst="rect">
            <a:avLst/>
          </a:prstGeom>
        </p:spPr>
      </p:pic>
      <p:grpSp>
        <p:nvGrpSpPr>
          <p:cNvPr id="12" name="11 Grupo"/>
          <p:cNvGrpSpPr/>
          <p:nvPr userDrawn="1"/>
        </p:nvGrpSpPr>
        <p:grpSpPr>
          <a:xfrm>
            <a:off x="353608" y="4155926"/>
            <a:ext cx="1656184" cy="736857"/>
            <a:chOff x="2195736" y="4155926"/>
            <a:chExt cx="1656184" cy="736857"/>
          </a:xfrm>
        </p:grpSpPr>
        <p:pic>
          <p:nvPicPr>
            <p:cNvPr id="5" name="Imagen 6"/>
            <p:cNvPicPr>
              <a:picLocks noChangeAspect="1"/>
            </p:cNvPicPr>
            <p:nvPr userDrawn="1"/>
          </p:nvPicPr>
          <p:blipFill>
            <a:blip r:embed="rId3" cstate="print"/>
            <a:srcRect l="4876" t="27759" r="86248" b="66167"/>
            <a:stretch>
              <a:fillRect/>
            </a:stretch>
          </p:blipFill>
          <p:spPr>
            <a:xfrm>
              <a:off x="2225632" y="4155926"/>
              <a:ext cx="720080" cy="84040"/>
            </a:xfrm>
            <a:prstGeom prst="rect">
              <a:avLst/>
            </a:prstGeom>
          </p:spPr>
        </p:pic>
        <p:pic>
          <p:nvPicPr>
            <p:cNvPr id="8" name="7 Imagen" descr="Ikerlan_Claim_01T_CAS.png"/>
            <p:cNvPicPr>
              <a:picLocks noChangeAspect="1"/>
            </p:cNvPicPr>
            <p:nvPr userDrawn="1"/>
          </p:nvPicPr>
          <p:blipFill>
            <a:blip r:embed="rId4" cstate="print"/>
            <a:srcRect t="16349"/>
            <a:stretch>
              <a:fillRect/>
            </a:stretch>
          </p:blipFill>
          <p:spPr>
            <a:xfrm>
              <a:off x="2195736" y="4208366"/>
              <a:ext cx="1656184" cy="684417"/>
            </a:xfrm>
            <a:prstGeom prst="rect">
              <a:avLst/>
            </a:prstGeom>
          </p:spPr>
        </p:pic>
      </p:grpSp>
      <p:sp>
        <p:nvSpPr>
          <p:cNvPr id="9" name="1 Marcador de título"/>
          <p:cNvSpPr>
            <a:spLocks noGrp="1"/>
          </p:cNvSpPr>
          <p:nvPr>
            <p:ph type="title" hasCustomPrompt="1"/>
          </p:nvPr>
        </p:nvSpPr>
        <p:spPr bwMode="auto">
          <a:xfrm>
            <a:off x="1163560" y="1491630"/>
            <a:ext cx="7056784" cy="1296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a:bodyPr>
          <a:lstStyle>
            <a:lvl1pPr algn="ctr">
              <a:lnSpc>
                <a:spcPct val="80000"/>
              </a:lnSpc>
              <a:defRPr sz="5400" b="1" i="0" cap="all" baseline="0">
                <a:solidFill>
                  <a:schemeClr val="bg1"/>
                </a:solidFill>
                <a:latin typeface="TSTAR PRO Headline" pitchFamily="50" charset="0"/>
                <a:cs typeface="TSTAR PRO Headline" pitchFamily="50" charset="0"/>
              </a:defRPr>
            </a:lvl1pPr>
          </a:lstStyle>
          <a:p>
            <a:r>
              <a:rPr lang="en-US" dirty="0" err="1"/>
              <a:t>Título</a:t>
            </a:r>
            <a:r>
              <a:rPr lang="en-US" dirty="0"/>
              <a:t> </a:t>
            </a:r>
            <a:r>
              <a:rPr lang="en-US" dirty="0" err="1"/>
              <a:t>presentación</a:t>
            </a:r>
            <a:endParaRPr lang="en-US" dirty="0"/>
          </a:p>
        </p:txBody>
      </p:sp>
      <p:sp>
        <p:nvSpPr>
          <p:cNvPr id="10" name="Marcador de texto 6"/>
          <p:cNvSpPr>
            <a:spLocks noGrp="1"/>
          </p:cNvSpPr>
          <p:nvPr>
            <p:ph type="body" sz="quarter" idx="11" hasCustomPrompt="1"/>
          </p:nvPr>
        </p:nvSpPr>
        <p:spPr>
          <a:xfrm>
            <a:off x="1979712" y="2787774"/>
            <a:ext cx="5112568" cy="504056"/>
          </a:xfrm>
          <a:prstGeom prst="rect">
            <a:avLst/>
          </a:prstGeom>
        </p:spPr>
        <p:txBody>
          <a:bodyPr vert="horz"/>
          <a:lstStyle>
            <a:lvl1pPr marL="0" indent="0" algn="ctr">
              <a:buNone/>
              <a:defRPr sz="1600" b="1" i="0" cap="none">
                <a:solidFill>
                  <a:schemeClr val="bg1"/>
                </a:solidFill>
                <a:latin typeface="TSTAR PRO Medium" pitchFamily="50" charset="0"/>
                <a:cs typeface="TSTAR PRO Medium" pitchFamily="50" charset="0"/>
              </a:defRPr>
            </a:lvl1pPr>
          </a:lstStyle>
          <a:p>
            <a:pPr lvl="0"/>
            <a:r>
              <a:rPr lang="es-ES_tradnl" dirty="0"/>
              <a:t>Autor / fecha</a:t>
            </a:r>
          </a:p>
        </p:txBody>
      </p:sp>
      <p:pic>
        <p:nvPicPr>
          <p:cNvPr id="11" name="10 Imagen" descr="Logo IK4-Ikerlan 10-600.jpg"/>
          <p:cNvPicPr>
            <a:picLocks noChangeAspect="1"/>
          </p:cNvPicPr>
          <p:nvPr userDrawn="1"/>
        </p:nvPicPr>
        <p:blipFill>
          <a:blip r:embed="rId5" cstate="print"/>
          <a:stretch>
            <a:fillRect/>
          </a:stretch>
        </p:blipFill>
        <p:spPr>
          <a:xfrm>
            <a:off x="7092280" y="4371950"/>
            <a:ext cx="1691984" cy="375360"/>
          </a:xfrm>
          <a:prstGeom prst="rect">
            <a:avLst/>
          </a:prstGeom>
        </p:spPr>
      </p:pic>
      <p:pic>
        <p:nvPicPr>
          <p:cNvPr id="15" name="Picture 3" descr="C:\Users\alongueira\Desktop\Imagen1.jpg"/>
          <p:cNvPicPr>
            <a:picLocks noChangeAspect="1" noChangeArrowheads="1"/>
          </p:cNvPicPr>
          <p:nvPr userDrawn="1"/>
        </p:nvPicPr>
        <p:blipFill>
          <a:blip r:embed="rId6" cstate="print"/>
          <a:srcRect l="5455" r="15446" b="20849"/>
          <a:stretch>
            <a:fillRect/>
          </a:stretch>
        </p:blipFill>
        <p:spPr bwMode="auto">
          <a:xfrm>
            <a:off x="2987824" y="4227934"/>
            <a:ext cx="1368152" cy="613310"/>
          </a:xfrm>
          <a:prstGeom prst="rect">
            <a:avLst/>
          </a:prstGeom>
          <a:noFill/>
        </p:spPr>
      </p:pic>
      <p:grpSp>
        <p:nvGrpSpPr>
          <p:cNvPr id="16" name="15 Grupo"/>
          <p:cNvGrpSpPr/>
          <p:nvPr userDrawn="1"/>
        </p:nvGrpSpPr>
        <p:grpSpPr>
          <a:xfrm>
            <a:off x="4427984" y="4011910"/>
            <a:ext cx="1138555" cy="435935"/>
            <a:chOff x="457200" y="182322"/>
            <a:chExt cx="1138555" cy="217943"/>
          </a:xfrm>
        </p:grpSpPr>
        <p:sp>
          <p:nvSpPr>
            <p:cNvPr id="17" name="object 2"/>
            <p:cNvSpPr txBox="1"/>
            <p:nvPr/>
          </p:nvSpPr>
          <p:spPr>
            <a:xfrm>
              <a:off x="457200" y="201515"/>
              <a:ext cx="1138555" cy="198750"/>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8" name="object 7"/>
            <p:cNvSpPr/>
            <p:nvPr/>
          </p:nvSpPr>
          <p:spPr>
            <a:xfrm>
              <a:off x="476592" y="182322"/>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51569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apositiva de título dela presentación">
    <p:spTree>
      <p:nvGrpSpPr>
        <p:cNvPr id="1" name=""/>
        <p:cNvGrpSpPr/>
        <p:nvPr/>
      </p:nvGrpSpPr>
      <p:grpSpPr>
        <a:xfrm>
          <a:off x="0" y="0"/>
          <a:ext cx="0" cy="0"/>
          <a:chOff x="0" y="0"/>
          <a:chExt cx="0" cy="0"/>
        </a:xfrm>
      </p:grpSpPr>
      <p:pic>
        <p:nvPicPr>
          <p:cNvPr id="79874" name="Picture 2" descr="Imagen relacionada"/>
          <p:cNvPicPr>
            <a:picLocks noChangeAspect="1" noChangeArrowheads="1"/>
          </p:cNvPicPr>
          <p:nvPr userDrawn="1"/>
        </p:nvPicPr>
        <p:blipFill>
          <a:blip r:embed="rId2" cstate="print">
            <a:duotone>
              <a:prstClr val="black"/>
              <a:schemeClr val="tx2">
                <a:tint val="45000"/>
                <a:satMod val="400000"/>
              </a:schemeClr>
            </a:duotone>
          </a:blip>
          <a:srcRect/>
          <a:stretch>
            <a:fillRect/>
          </a:stretch>
        </p:blipFill>
        <p:spPr bwMode="auto">
          <a:xfrm>
            <a:off x="0" y="0"/>
            <a:ext cx="9144000" cy="5143500"/>
          </a:xfrm>
          <a:prstGeom prst="rect">
            <a:avLst/>
          </a:prstGeom>
          <a:noFill/>
        </p:spPr>
      </p:pic>
      <p:pic>
        <p:nvPicPr>
          <p:cNvPr id="23" name="Imagen 9"/>
          <p:cNvPicPr>
            <a:picLocks noChangeAspect="1"/>
          </p:cNvPicPr>
          <p:nvPr userDrawn="1"/>
        </p:nvPicPr>
        <p:blipFill>
          <a:blip r:embed="rId3" cstate="print"/>
          <a:stretch>
            <a:fillRect/>
          </a:stretch>
        </p:blipFill>
        <p:spPr>
          <a:xfrm>
            <a:off x="0" y="2859783"/>
            <a:ext cx="9144000" cy="1080120"/>
          </a:xfrm>
          <a:prstGeom prst="rect">
            <a:avLst/>
          </a:prstGeom>
        </p:spPr>
      </p:pic>
      <p:sp>
        <p:nvSpPr>
          <p:cNvPr id="9" name="1 Marcador de título"/>
          <p:cNvSpPr>
            <a:spLocks noGrp="1"/>
          </p:cNvSpPr>
          <p:nvPr userDrawn="1">
            <p:ph type="title" hasCustomPrompt="1"/>
          </p:nvPr>
        </p:nvSpPr>
        <p:spPr bwMode="auto">
          <a:xfrm>
            <a:off x="0" y="2859782"/>
            <a:ext cx="9144000" cy="1080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ctr">
              <a:lnSpc>
                <a:spcPct val="150000"/>
              </a:lnSpc>
              <a:defRPr sz="4800" b="1" i="0" cap="all" baseline="0">
                <a:solidFill>
                  <a:schemeClr val="bg1"/>
                </a:solidFill>
                <a:latin typeface="TSTAR PRO Headline" pitchFamily="50" charset="0"/>
                <a:cs typeface="TSTAR PRO Headline" pitchFamily="50" charset="0"/>
              </a:defRPr>
            </a:lvl1pPr>
          </a:lstStyle>
          <a:p>
            <a:r>
              <a:rPr lang="en-US" dirty="0" err="1"/>
              <a:t>título</a:t>
            </a:r>
            <a:endParaRPr lang="en-US" dirty="0"/>
          </a:p>
        </p:txBody>
      </p:sp>
      <p:pic>
        <p:nvPicPr>
          <p:cNvPr id="24" name="Imagen 9"/>
          <p:cNvPicPr>
            <a:picLocks noChangeAspect="1"/>
          </p:cNvPicPr>
          <p:nvPr userDrawn="1"/>
        </p:nvPicPr>
        <p:blipFill>
          <a:blip r:embed="rId3" cstate="print"/>
          <a:stretch>
            <a:fillRect/>
          </a:stretch>
        </p:blipFill>
        <p:spPr>
          <a:xfrm>
            <a:off x="0" y="4948014"/>
            <a:ext cx="9144000" cy="195486"/>
          </a:xfrm>
          <a:prstGeom prst="rect">
            <a:avLst/>
          </a:prstGeom>
        </p:spPr>
      </p:pic>
      <p:sp>
        <p:nvSpPr>
          <p:cNvPr id="8" name="Marcador de texto 6"/>
          <p:cNvSpPr>
            <a:spLocks noGrp="1"/>
          </p:cNvSpPr>
          <p:nvPr>
            <p:ph type="body" sz="quarter" idx="11" hasCustomPrompt="1"/>
          </p:nvPr>
        </p:nvSpPr>
        <p:spPr>
          <a:xfrm>
            <a:off x="0" y="4922832"/>
            <a:ext cx="9144000" cy="220668"/>
          </a:xfrm>
          <a:prstGeom prst="rect">
            <a:avLst/>
          </a:prstGeom>
        </p:spPr>
        <p:txBody>
          <a:bodyPr vert="horz"/>
          <a:lstStyle>
            <a:lvl1pPr marL="0" indent="0" algn="r">
              <a:buNone/>
              <a:defRPr sz="1050" b="1" i="0" cap="none">
                <a:solidFill>
                  <a:schemeClr val="tx1"/>
                </a:solidFill>
                <a:latin typeface="TSTAR PRO Medium" pitchFamily="50" charset="0"/>
                <a:cs typeface="TSTAR PRO Medium" pitchFamily="50" charset="0"/>
              </a:defRPr>
            </a:lvl1pPr>
          </a:lstStyle>
          <a:p>
            <a:pPr lvl="0"/>
            <a:r>
              <a:rPr lang="es-ES_tradnl" dirty="0"/>
              <a:t>Autor / fecha</a:t>
            </a:r>
          </a:p>
        </p:txBody>
      </p:sp>
      <p:sp>
        <p:nvSpPr>
          <p:cNvPr id="7" name="object 6">
            <a:extLst>
              <a:ext uri="{FF2B5EF4-FFF2-40B4-BE49-F238E27FC236}">
                <a16:creationId xmlns:a16="http://schemas.microsoft.com/office/drawing/2014/main" id="{AB902953-7FC6-4021-B9FD-CC62E5AD4400}"/>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21</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extLst>
      <p:ext uri="{BB962C8B-B14F-4D97-AF65-F5344CB8AC3E}">
        <p14:creationId xmlns:p14="http://schemas.microsoft.com/office/powerpoint/2010/main" val="3404279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apositiva de título dela presentación">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DDB606A6-D931-450C-A51E-298D8DB88E7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1 Marcador de título"/>
          <p:cNvSpPr>
            <a:spLocks noGrp="1"/>
          </p:cNvSpPr>
          <p:nvPr userDrawn="1">
            <p:ph type="title" hasCustomPrompt="1"/>
          </p:nvPr>
        </p:nvSpPr>
        <p:spPr bwMode="auto">
          <a:xfrm>
            <a:off x="0" y="3075804"/>
            <a:ext cx="9144000" cy="8640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a:bodyPr>
          <a:lstStyle>
            <a:lvl1pPr algn="ctr">
              <a:lnSpc>
                <a:spcPct val="100000"/>
              </a:lnSpc>
              <a:defRPr sz="4800" b="1" i="0" cap="all" baseline="0">
                <a:solidFill>
                  <a:schemeClr val="bg1"/>
                </a:solidFill>
                <a:latin typeface="TSTAR PRO Headline" pitchFamily="50" charset="0"/>
                <a:cs typeface="TSTAR PRO Headline" pitchFamily="50" charset="0"/>
              </a:defRPr>
            </a:lvl1pPr>
          </a:lstStyle>
          <a:p>
            <a:r>
              <a:rPr lang="en-US" dirty="0" err="1"/>
              <a:t>título</a:t>
            </a:r>
            <a:endParaRPr lang="en-US" dirty="0"/>
          </a:p>
        </p:txBody>
      </p:sp>
      <p:pic>
        <p:nvPicPr>
          <p:cNvPr id="24" name="Imagen 9"/>
          <p:cNvPicPr>
            <a:picLocks noChangeAspect="1"/>
          </p:cNvPicPr>
          <p:nvPr userDrawn="1"/>
        </p:nvPicPr>
        <p:blipFill>
          <a:blip r:embed="rId3" cstate="print"/>
          <a:stretch>
            <a:fillRect/>
          </a:stretch>
        </p:blipFill>
        <p:spPr>
          <a:xfrm>
            <a:off x="0" y="4948014"/>
            <a:ext cx="9144000" cy="195485"/>
          </a:xfrm>
          <a:prstGeom prst="rect">
            <a:avLst/>
          </a:prstGeom>
        </p:spPr>
      </p:pic>
      <p:sp>
        <p:nvSpPr>
          <p:cNvPr id="8" name="Marcador de texto 6"/>
          <p:cNvSpPr>
            <a:spLocks noGrp="1"/>
          </p:cNvSpPr>
          <p:nvPr>
            <p:ph type="body" sz="quarter" idx="11" hasCustomPrompt="1"/>
          </p:nvPr>
        </p:nvSpPr>
        <p:spPr>
          <a:xfrm>
            <a:off x="0" y="4948012"/>
            <a:ext cx="9144000" cy="195487"/>
          </a:xfrm>
          <a:prstGeom prst="rect">
            <a:avLst/>
          </a:prstGeom>
        </p:spPr>
        <p:txBody>
          <a:bodyPr vert="horz" anchor="ctr" anchorCtr="0"/>
          <a:lstStyle>
            <a:lvl1pPr marL="0" indent="0" algn="r">
              <a:buNone/>
              <a:defRPr sz="1050" b="1" i="0" cap="none">
                <a:solidFill>
                  <a:schemeClr val="tx1"/>
                </a:solidFill>
                <a:latin typeface="TSTAR PRO Medium" pitchFamily="50" charset="0"/>
                <a:cs typeface="TSTAR PRO Medium" pitchFamily="50" charset="0"/>
              </a:defRPr>
            </a:lvl1pPr>
          </a:lstStyle>
          <a:p>
            <a:pPr lvl="0"/>
            <a:r>
              <a:rPr lang="es-ES_tradnl" dirty="0"/>
              <a:t>Autor / fecha</a:t>
            </a:r>
          </a:p>
        </p:txBody>
      </p:sp>
      <p:sp>
        <p:nvSpPr>
          <p:cNvPr id="7" name="object 6">
            <a:extLst>
              <a:ext uri="{FF2B5EF4-FFF2-40B4-BE49-F238E27FC236}">
                <a16:creationId xmlns:a16="http://schemas.microsoft.com/office/drawing/2014/main" id="{AB902953-7FC6-4021-B9FD-CC62E5AD4400}"/>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21</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extLst>
      <p:ext uri="{BB962C8B-B14F-4D97-AF65-F5344CB8AC3E}">
        <p14:creationId xmlns:p14="http://schemas.microsoft.com/office/powerpoint/2010/main" val="515693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dela presentación">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DDB606A6-D931-450C-A51E-298D8DB88E7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9"/>
          <p:cNvPicPr>
            <a:picLocks noChangeAspect="1"/>
          </p:cNvPicPr>
          <p:nvPr userDrawn="1"/>
        </p:nvPicPr>
        <p:blipFill>
          <a:blip r:embed="rId3" cstate="print"/>
          <a:stretch>
            <a:fillRect/>
          </a:stretch>
        </p:blipFill>
        <p:spPr>
          <a:xfrm>
            <a:off x="0" y="4955853"/>
            <a:ext cx="9144000" cy="195485"/>
          </a:xfrm>
          <a:prstGeom prst="rect">
            <a:avLst/>
          </a:prstGeom>
        </p:spPr>
      </p:pic>
      <p:sp>
        <p:nvSpPr>
          <p:cNvPr id="8" name="Marcador de texto 6"/>
          <p:cNvSpPr>
            <a:spLocks noGrp="1"/>
          </p:cNvSpPr>
          <p:nvPr>
            <p:ph type="body" sz="quarter" idx="11" hasCustomPrompt="1"/>
          </p:nvPr>
        </p:nvSpPr>
        <p:spPr>
          <a:xfrm>
            <a:off x="0" y="4948012"/>
            <a:ext cx="9144000" cy="195487"/>
          </a:xfrm>
          <a:prstGeom prst="rect">
            <a:avLst/>
          </a:prstGeom>
        </p:spPr>
        <p:txBody>
          <a:bodyPr vert="horz" anchor="ctr" anchorCtr="0"/>
          <a:lstStyle>
            <a:lvl1pPr marL="0" indent="0" algn="r">
              <a:buNone/>
              <a:defRPr sz="1050" b="1" i="0" cap="none">
                <a:solidFill>
                  <a:schemeClr val="tx1"/>
                </a:solidFill>
                <a:latin typeface="TSTAR PRO Medium" pitchFamily="50" charset="0"/>
                <a:cs typeface="TSTAR PRO Medium" pitchFamily="50" charset="0"/>
              </a:defRPr>
            </a:lvl1pPr>
          </a:lstStyle>
          <a:p>
            <a:pPr lvl="0"/>
            <a:r>
              <a:rPr lang="es-ES_tradnl" dirty="0"/>
              <a:t>Autor / fecha</a:t>
            </a:r>
          </a:p>
        </p:txBody>
      </p:sp>
      <p:sp>
        <p:nvSpPr>
          <p:cNvPr id="7" name="object 6">
            <a:extLst>
              <a:ext uri="{FF2B5EF4-FFF2-40B4-BE49-F238E27FC236}">
                <a16:creationId xmlns:a16="http://schemas.microsoft.com/office/drawing/2014/main" id="{AB902953-7FC6-4021-B9FD-CC62E5AD4400}"/>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3" name="Rectángulo 2">
            <a:extLst>
              <a:ext uri="{FF2B5EF4-FFF2-40B4-BE49-F238E27FC236}">
                <a16:creationId xmlns:a16="http://schemas.microsoft.com/office/drawing/2014/main" id="{8BFE7CB7-B87B-49B5-8E42-9229CD3C3EC6}"/>
              </a:ext>
            </a:extLst>
          </p:cNvPr>
          <p:cNvSpPr/>
          <p:nvPr userDrawn="1"/>
        </p:nvSpPr>
        <p:spPr>
          <a:xfrm>
            <a:off x="9252" y="2355725"/>
            <a:ext cx="9144000" cy="934563"/>
          </a:xfrm>
          <a:prstGeom prst="rect">
            <a:avLst/>
          </a:prstGeom>
          <a:solidFill>
            <a:srgbClr val="25EE3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1 Marcador de título"/>
          <p:cNvSpPr>
            <a:spLocks noGrp="1"/>
          </p:cNvSpPr>
          <p:nvPr userDrawn="1">
            <p:ph type="title" hasCustomPrompt="1"/>
          </p:nvPr>
        </p:nvSpPr>
        <p:spPr bwMode="auto">
          <a:xfrm>
            <a:off x="9252" y="2355726"/>
            <a:ext cx="9144000" cy="934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ctr">
              <a:lnSpc>
                <a:spcPct val="100000"/>
              </a:lnSpc>
              <a:defRPr sz="4800" b="1" i="0" cap="all" baseline="0">
                <a:solidFill>
                  <a:schemeClr val="bg1"/>
                </a:solidFill>
                <a:latin typeface="TSTAR PRO Headline" pitchFamily="50" charset="0"/>
                <a:cs typeface="TSTAR PRO Headline" pitchFamily="50" charset="0"/>
              </a:defRPr>
            </a:lvl1pPr>
          </a:lstStyle>
          <a:p>
            <a:r>
              <a:rPr lang="en-US" dirty="0" err="1"/>
              <a:t>título</a:t>
            </a:r>
            <a:endParaRPr lang="en-US" dirty="0"/>
          </a:p>
        </p:txBody>
      </p:sp>
    </p:spTree>
    <p:extLst>
      <p:ext uri="{BB962C8B-B14F-4D97-AF65-F5344CB8AC3E}">
        <p14:creationId xmlns:p14="http://schemas.microsoft.com/office/powerpoint/2010/main" val="104383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urkibidea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2200" b="1">
                <a:solidFill>
                  <a:schemeClr val="tx1"/>
                </a:solidFill>
              </a:defRPr>
            </a:lvl1pPr>
          </a:lstStyle>
          <a:p>
            <a:r>
              <a:rPr lang="eu-ES" noProof="0" dirty="0" err="1">
                <a:solidFill>
                  <a:schemeClr val="tx1"/>
                </a:solidFill>
              </a:rPr>
              <a:t>Índice</a:t>
            </a:r>
            <a:endParaRPr lang="eu-ES" noProof="0" dirty="0"/>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9" name="object 7"/>
          <p:cNvSpPr/>
          <p:nvPr userDrawn="1"/>
        </p:nvSpPr>
        <p:spPr>
          <a:xfrm>
            <a:off x="8158043"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
        <p:nvSpPr>
          <p:cNvPr id="18" name="17 Marcador de texto"/>
          <p:cNvSpPr>
            <a:spLocks noGrp="1"/>
          </p:cNvSpPr>
          <p:nvPr>
            <p:ph type="body" sz="quarter" idx="21" hasCustomPrompt="1"/>
          </p:nvPr>
        </p:nvSpPr>
        <p:spPr>
          <a:xfrm>
            <a:off x="467545" y="915988"/>
            <a:ext cx="8136904" cy="3816350"/>
          </a:xfrm>
          <a:prstGeom prst="rect">
            <a:avLst/>
          </a:prstGeom>
          <a:noFill/>
          <a:ln w="9525">
            <a:solidFill>
              <a:srgbClr val="2CF026"/>
            </a:solidFill>
            <a:prstDash val="solid"/>
          </a:ln>
        </p:spPr>
        <p:txBody>
          <a:bodyPr lIns="144000">
            <a:normAutofit/>
          </a:bodyPr>
          <a:lstStyle>
            <a:lvl1pPr marL="268288" indent="-268288">
              <a:buClr>
                <a:srgbClr val="2CF026"/>
              </a:buClr>
              <a:buFont typeface="+mj-lt"/>
              <a:buAutoNum type="arabicPeriod"/>
              <a:defRPr sz="2000" b="1" baseline="0">
                <a:solidFill>
                  <a:schemeClr val="tx1"/>
                </a:solidFill>
                <a:latin typeface="TSTAR PRO Medium" pitchFamily="50" charset="0"/>
              </a:defRPr>
            </a:lvl1pPr>
          </a:lstStyle>
          <a:p>
            <a:pPr lvl="0"/>
            <a:r>
              <a:rPr lang="es-ES" dirty="0"/>
              <a:t>Este es el primer punto.</a:t>
            </a:r>
          </a:p>
          <a:p>
            <a:pPr lvl="0"/>
            <a:r>
              <a:rPr lang="es-ES" dirty="0"/>
              <a:t>Este es el segundo punto.</a:t>
            </a:r>
          </a:p>
          <a:p>
            <a:pPr lvl="0"/>
            <a:r>
              <a:rPr lang="es-ES" dirty="0"/>
              <a:t>Este es el tercer punto.</a:t>
            </a:r>
          </a:p>
          <a:p>
            <a:pPr lvl="0"/>
            <a:r>
              <a:rPr lang="es-ES" dirty="0"/>
              <a:t>Este es el cuarto punto.</a:t>
            </a:r>
          </a:p>
          <a:p>
            <a:pPr lvl="0"/>
            <a:r>
              <a:rPr lang="es-ES" dirty="0"/>
              <a:t>Este es el quinto punto.</a:t>
            </a:r>
          </a:p>
          <a:p>
            <a:pPr lvl="0"/>
            <a:r>
              <a:rPr lang="es-ES" dirty="0"/>
              <a:t>Etc.</a:t>
            </a:r>
          </a:p>
          <a:p>
            <a:pPr lvl="0"/>
            <a:endParaRPr lang="es-ES" dirty="0"/>
          </a:p>
        </p:txBody>
      </p:sp>
      <p:pic>
        <p:nvPicPr>
          <p:cNvPr id="21" name="20 Imagen" descr="Recorte.PNG"/>
          <p:cNvPicPr>
            <a:picLocks noChangeAspect="1"/>
          </p:cNvPicPr>
          <p:nvPr userDrawn="1"/>
        </p:nvPicPr>
        <p:blipFill>
          <a:blip r:embed="rId2" cstate="print"/>
          <a:srcRect r="8262"/>
          <a:stretch>
            <a:fillRect/>
          </a:stretch>
        </p:blipFill>
        <p:spPr>
          <a:xfrm>
            <a:off x="8293176" y="3723878"/>
            <a:ext cx="302921" cy="93610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Para utilizar diversos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2200" b="1"/>
            </a:lvl1pPr>
          </a:lstStyle>
          <a:p>
            <a:r>
              <a:rPr lang="es-ES" dirty="0"/>
              <a:t>Título general</a:t>
            </a:r>
          </a:p>
        </p:txBody>
      </p:sp>
      <p:sp>
        <p:nvSpPr>
          <p:cNvPr id="3" name="2 Marcador de contenido"/>
          <p:cNvSpPr>
            <a:spLocks noGrp="1"/>
          </p:cNvSpPr>
          <p:nvPr>
            <p:ph idx="1" hasCustomPrompt="1"/>
          </p:nvPr>
        </p:nvSpPr>
        <p:spPr>
          <a:xfrm>
            <a:off x="467544" y="915566"/>
            <a:ext cx="8229600" cy="3394472"/>
          </a:xfrm>
          <a:prstGeom prst="rect">
            <a:avLst/>
          </a:prstGeom>
        </p:spPr>
        <p:txBody>
          <a:bodyPr/>
          <a:lstStyle>
            <a:lvl1pPr marL="180975" indent="-180975">
              <a:buClr>
                <a:srgbClr val="00B050"/>
              </a:buClr>
              <a:buFont typeface="Calibri" pitchFamily="34" charset="0"/>
              <a:buNone/>
              <a:defRPr sz="2200" baseline="0">
                <a:latin typeface="TSTAR PRO Medium" pitchFamily="50" charset="0"/>
              </a:defRPr>
            </a:lvl1pPr>
            <a:lvl2pPr marL="625475" indent="-168275">
              <a:buClr>
                <a:srgbClr val="25EE32"/>
              </a:buClr>
              <a:buSzPct val="75000"/>
              <a:buFont typeface="Arial" pitchFamily="34" charset="0"/>
              <a:buChar char="•"/>
              <a:tabLst/>
              <a:defRPr sz="1800" b="0">
                <a:solidFill>
                  <a:schemeClr val="tx1"/>
                </a:solidFill>
                <a:latin typeface="TSTAR PRO Medium" pitchFamily="50" charset="0"/>
              </a:defRPr>
            </a:lvl2pPr>
            <a:lvl3pPr marL="1076325" indent="-161925">
              <a:buClr>
                <a:srgbClr val="25EE32"/>
              </a:buClr>
              <a:buSzPct val="65000"/>
              <a:buFont typeface="Arial" pitchFamily="34" charset="0"/>
              <a:buChar char="•"/>
              <a:defRPr sz="1600" b="0">
                <a:solidFill>
                  <a:schemeClr val="tx1"/>
                </a:solidFill>
                <a:latin typeface="TSTAR PRO Medium" pitchFamily="50" charset="0"/>
              </a:defRPr>
            </a:lvl3pPr>
            <a:lvl4pPr marL="1522413" indent="-150813">
              <a:buClr>
                <a:srgbClr val="25EE32"/>
              </a:buClr>
              <a:buSzPct val="50000"/>
              <a:buFont typeface="Arial" pitchFamily="34" charset="0"/>
              <a:buChar char="•"/>
              <a:defRPr sz="1400">
                <a:latin typeface="TSTAR PRO Medium" pitchFamily="50" charset="0"/>
              </a:defRPr>
            </a:lvl4pPr>
          </a:lstStyle>
          <a:p>
            <a:pPr lvl="0"/>
            <a:r>
              <a:rPr lang="es-ES" dirty="0"/>
              <a:t>Este es el título del contenido principal: nivel 1</a:t>
            </a:r>
          </a:p>
          <a:p>
            <a:pPr lvl="1"/>
            <a:r>
              <a:rPr lang="es-ES" dirty="0"/>
              <a:t>Segundo nivel</a:t>
            </a:r>
          </a:p>
          <a:p>
            <a:pPr lvl="2"/>
            <a:r>
              <a:rPr lang="es-ES" dirty="0"/>
              <a:t>Tercer nivel</a:t>
            </a:r>
          </a:p>
          <a:p>
            <a:pPr lvl="3"/>
            <a:r>
              <a:rPr lang="es-ES" dirty="0"/>
              <a:t>Cuarto nivel</a:t>
            </a:r>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9" name="object 7"/>
          <p:cNvSpPr/>
          <p:nvPr userDrawn="1"/>
        </p:nvSpPr>
        <p:spPr>
          <a:xfrm>
            <a:off x="8172216"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
        <p:nvSpPr>
          <p:cNvPr id="13" name="object 6">
            <a:extLst>
              <a:ext uri="{FF2B5EF4-FFF2-40B4-BE49-F238E27FC236}">
                <a16:creationId xmlns:a16="http://schemas.microsoft.com/office/drawing/2014/main" id="{CFF941E6-325F-4468-8F82-4D86341F4BDC}"/>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 blanco para diagramas, imágenes, etc.">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3600" b="1">
                <a:latin typeface="TSTAR PRO Medium" pitchFamily="50" charset="0"/>
              </a:defRPr>
            </a:lvl1pPr>
          </a:lstStyle>
          <a:p>
            <a:r>
              <a:rPr lang="es-ES" dirty="0" err="1"/>
              <a:t>Diapo</a:t>
            </a:r>
            <a:r>
              <a:rPr lang="es-ES" dirty="0"/>
              <a:t> para diagramas, etc.</a:t>
            </a:r>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22</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9" name="object 7"/>
          <p:cNvSpPr/>
          <p:nvPr userDrawn="1"/>
        </p:nvSpPr>
        <p:spPr>
          <a:xfrm>
            <a:off x="8158043"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parador 1">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416" y="1851670"/>
            <a:ext cx="9144000" cy="1403331"/>
          </a:xfrm>
          <a:prstGeom prst="rect">
            <a:avLst/>
          </a:prstGeom>
        </p:spPr>
      </p:pic>
      <p:sp>
        <p:nvSpPr>
          <p:cNvPr id="5" name="1 Marcador de título"/>
          <p:cNvSpPr>
            <a:spLocks noGrp="1"/>
          </p:cNvSpPr>
          <p:nvPr>
            <p:ph type="title" hasCustomPrompt="1"/>
          </p:nvPr>
        </p:nvSpPr>
        <p:spPr bwMode="auto">
          <a:xfrm>
            <a:off x="435150" y="2318897"/>
            <a:ext cx="8229600"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l">
              <a:lnSpc>
                <a:spcPct val="80000"/>
              </a:lnSpc>
              <a:defRPr sz="3200" b="1" i="0" cap="all" baseline="0">
                <a:solidFill>
                  <a:schemeClr val="bg1"/>
                </a:solidFill>
                <a:latin typeface="TSTAR PRO Headline" pitchFamily="50" charset="0"/>
                <a:cs typeface="TSTAR PRO Headline" pitchFamily="50" charset="0"/>
              </a:defRPr>
            </a:lvl1pPr>
          </a:lstStyle>
          <a:p>
            <a:r>
              <a:rPr lang="es-ES_tradnl" dirty="0"/>
              <a:t>SEPARADOR 1</a:t>
            </a:r>
            <a:endParaRPr lang="en-US" dirty="0"/>
          </a:p>
        </p:txBody>
      </p:sp>
      <p:pic>
        <p:nvPicPr>
          <p:cNvPr id="8" name="Imagen 8"/>
          <p:cNvPicPr>
            <a:picLocks noChangeAspect="1"/>
          </p:cNvPicPr>
          <p:nvPr userDrawn="1"/>
        </p:nvPicPr>
        <p:blipFill>
          <a:blip r:embed="rId3" cstate="print"/>
          <a:srcRect b="54621"/>
          <a:stretch>
            <a:fillRect/>
          </a:stretch>
        </p:blipFill>
        <p:spPr>
          <a:xfrm>
            <a:off x="0" y="0"/>
            <a:ext cx="9144000" cy="1707654"/>
          </a:xfrm>
          <a:prstGeom prst="rect">
            <a:avLst/>
          </a:prstGeom>
        </p:spPr>
      </p:pic>
      <p:pic>
        <p:nvPicPr>
          <p:cNvPr id="11" name="Imagen 8"/>
          <p:cNvPicPr>
            <a:picLocks noChangeAspect="1"/>
          </p:cNvPicPr>
          <p:nvPr userDrawn="1"/>
        </p:nvPicPr>
        <p:blipFill>
          <a:blip r:embed="rId3" cstate="print"/>
          <a:srcRect t="49206"/>
          <a:stretch>
            <a:fillRect/>
          </a:stretch>
        </p:blipFill>
        <p:spPr>
          <a:xfrm>
            <a:off x="0" y="2787774"/>
            <a:ext cx="9144000" cy="1911403"/>
          </a:xfrm>
          <a:prstGeom prst="rect">
            <a:avLst/>
          </a:prstGeom>
        </p:spPr>
      </p:pic>
    </p:spTree>
    <p:extLst>
      <p:ext uri="{BB962C8B-B14F-4D97-AF65-F5344CB8AC3E}">
        <p14:creationId xmlns:p14="http://schemas.microsoft.com/office/powerpoint/2010/main" val="261112513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e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055801"/>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2123728" y="123478"/>
            <a:ext cx="6563072" cy="576064"/>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11" name="5 Marcador de número de diapositiva"/>
          <p:cNvSpPr>
            <a:spLocks noGrp="1"/>
          </p:cNvSpPr>
          <p:nvPr>
            <p:ph type="sldNum" sz="quarter" idx="4"/>
          </p:nvPr>
        </p:nvSpPr>
        <p:spPr>
          <a:xfrm>
            <a:off x="6542857" y="4923387"/>
            <a:ext cx="2133600" cy="208081"/>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pic>
        <p:nvPicPr>
          <p:cNvPr id="4" name="Imagen 3">
            <a:extLst>
              <a:ext uri="{FF2B5EF4-FFF2-40B4-BE49-F238E27FC236}">
                <a16:creationId xmlns:a16="http://schemas.microsoft.com/office/drawing/2014/main" id="{576D2F86-5CE0-4D01-99E4-B0349AD09A81}"/>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63278" y="115888"/>
            <a:ext cx="1006300" cy="583654"/>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76" r:id="rId2"/>
    <p:sldLayoutId id="2147483671" r:id="rId3"/>
    <p:sldLayoutId id="2147483677" r:id="rId4"/>
    <p:sldLayoutId id="2147483667" r:id="rId5"/>
    <p:sldLayoutId id="2147483660" r:id="rId6"/>
    <p:sldLayoutId id="2147483659" r:id="rId7"/>
    <p:sldLayoutId id="2147483651" r:id="rId8"/>
    <p:sldLayoutId id="2147483657" r:id="rId9"/>
    <p:sldLayoutId id="2147483652" r:id="rId10"/>
    <p:sldLayoutId id="2147483668" r:id="rId11"/>
    <p:sldLayoutId id="2147483669" r:id="rId12"/>
    <p:sldLayoutId id="2147483665" r:id="rId13"/>
    <p:sldLayoutId id="2147483655" r:id="rId14"/>
    <p:sldLayoutId id="2147483674" r:id="rId15"/>
    <p:sldLayoutId id="2147483675" r:id="rId16"/>
  </p:sldLayoutIdLst>
  <p:hf hdr="0" ftr="0" dt="0"/>
  <p:txStyles>
    <p:titleStyle>
      <a:lvl1pPr algn="r"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7.sv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3.jp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51.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50.png"/><Relationship Id="rId1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610.png"/></Relationships>
</file>

<file path=ppt/slides/_rels/slide1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47.svg"/><Relationship Id="rId4" Type="http://schemas.openxmlformats.org/officeDocument/2006/relationships/image" Target="../media/image77.sv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linkedin.com/in/angellongueiraromero94/" TargetMode="External"/><Relationship Id="rId7" Type="http://schemas.openxmlformats.org/officeDocument/2006/relationships/hyperlink" Target="https://www.linkedin.com/in/angellongueiraromero94/?lipi=urn%3Ali%3Apage%3Ad_flagship3_feed%3B5feaGsAxT%2Fu%2FghHW3IKX3Q%3D%3D"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9.sv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8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86.sv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92.jpe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texto"/>
          <p:cNvSpPr>
            <a:spLocks noGrp="1"/>
          </p:cNvSpPr>
          <p:nvPr>
            <p:ph type="body" sz="quarter" idx="11"/>
          </p:nvPr>
        </p:nvSpPr>
        <p:spPr/>
        <p:txBody>
          <a:bodyPr anchor="ctr" anchorCtr="0"/>
          <a:lstStyle/>
          <a:p>
            <a:r>
              <a:rPr lang="es-ES" dirty="0">
                <a:solidFill>
                  <a:schemeClr val="tx1"/>
                </a:solidFill>
              </a:rPr>
              <a:t>Ángel Longueira Romero</a:t>
            </a:r>
          </a:p>
        </p:txBody>
      </p:sp>
      <p:sp>
        <p:nvSpPr>
          <p:cNvPr id="2" name="1 Título"/>
          <p:cNvSpPr>
            <a:spLocks noGrp="1"/>
          </p:cNvSpPr>
          <p:nvPr>
            <p:ph type="title"/>
          </p:nvPr>
        </p:nvSpPr>
        <p:spPr>
          <a:xfrm>
            <a:off x="0" y="2530620"/>
            <a:ext cx="9144000" cy="584775"/>
          </a:xfrm>
        </p:spPr>
        <p:txBody>
          <a:bodyPr wrap="square">
            <a:spAutoFit/>
          </a:bodyPr>
          <a:lstStyle/>
          <a:p>
            <a:r>
              <a:rPr lang="en-US" sz="3200" b="1" i="0" u="none" strike="noStrike" baseline="0" dirty="0" err="1">
                <a:latin typeface="URWPalladioL-Bold"/>
              </a:rPr>
              <a:t>Gotta</a:t>
            </a:r>
            <a:r>
              <a:rPr lang="en-US" sz="3200" b="1" i="0" u="none" strike="noStrike" baseline="0" dirty="0">
                <a:latin typeface="URWPalladioL-Bold"/>
              </a:rPr>
              <a:t> Catch '</a:t>
            </a:r>
            <a:r>
              <a:rPr lang="en-US" sz="3200" b="1" i="0" u="none" strike="noStrike" baseline="0" dirty="0" err="1">
                <a:latin typeface="URWPalladioL-Bold"/>
              </a:rPr>
              <a:t>em</a:t>
            </a:r>
            <a:r>
              <a:rPr lang="en-US" sz="3200" b="1" i="0" u="none" strike="noStrike" baseline="0" dirty="0">
                <a:latin typeface="URWPalladioL-Bold"/>
              </a:rPr>
              <a:t> All: Aggregating CVSS Scores</a:t>
            </a:r>
            <a:endParaRPr lang="es-E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10</a:t>
            </a:fld>
            <a:endParaRPr lang="en-US" dirty="0"/>
          </a:p>
        </p:txBody>
      </p:sp>
      <p:sp>
        <p:nvSpPr>
          <p:cNvPr id="44" name="Título 2">
            <a:extLst>
              <a:ext uri="{FF2B5EF4-FFF2-40B4-BE49-F238E27FC236}">
                <a16:creationId xmlns:a16="http://schemas.microsoft.com/office/drawing/2014/main" id="{EFB02D97-F3D8-AB3E-B309-67303B13843D}"/>
              </a:ext>
            </a:extLst>
          </p:cNvPr>
          <p:cNvSpPr>
            <a:spLocks noGrp="1"/>
          </p:cNvSpPr>
          <p:nvPr>
            <p:ph type="title"/>
          </p:nvPr>
        </p:nvSpPr>
        <p:spPr>
          <a:xfrm>
            <a:off x="2123728" y="-20538"/>
            <a:ext cx="6563072" cy="576064"/>
          </a:xfrm>
        </p:spPr>
        <p:txBody>
          <a:bodyPr/>
          <a:lstStyle/>
          <a:p>
            <a:r>
              <a:rPr lang="en-GB" dirty="0"/>
              <a:t>Results of the Literature Review</a:t>
            </a:r>
          </a:p>
        </p:txBody>
      </p:sp>
      <p:grpSp>
        <p:nvGrpSpPr>
          <p:cNvPr id="113" name="Grupo 112">
            <a:extLst>
              <a:ext uri="{FF2B5EF4-FFF2-40B4-BE49-F238E27FC236}">
                <a16:creationId xmlns:a16="http://schemas.microsoft.com/office/drawing/2014/main" id="{149053AF-6822-57F9-3DBC-84614B4E3D14}"/>
              </a:ext>
            </a:extLst>
          </p:cNvPr>
          <p:cNvGrpSpPr/>
          <p:nvPr/>
        </p:nvGrpSpPr>
        <p:grpSpPr>
          <a:xfrm>
            <a:off x="467544" y="1832863"/>
            <a:ext cx="1477774" cy="1477774"/>
            <a:chOff x="4536447" y="2972676"/>
            <a:chExt cx="324000" cy="324000"/>
          </a:xfrm>
        </p:grpSpPr>
        <p:sp>
          <p:nvSpPr>
            <p:cNvPr id="85" name="Google Shape;187;p21">
              <a:extLst>
                <a:ext uri="{FF2B5EF4-FFF2-40B4-BE49-F238E27FC236}">
                  <a16:creationId xmlns:a16="http://schemas.microsoft.com/office/drawing/2014/main" id="{7321F25F-7C00-374E-6862-B9A011D55A4E}"/>
                </a:ext>
              </a:extLst>
            </p:cNvPr>
            <p:cNvSpPr/>
            <p:nvPr/>
          </p:nvSpPr>
          <p:spPr>
            <a:xfrm>
              <a:off x="4536447" y="2972676"/>
              <a:ext cx="324000" cy="32400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6" name="Gráfico 85" descr="Matemáticas con relleno sólido">
              <a:extLst>
                <a:ext uri="{FF2B5EF4-FFF2-40B4-BE49-F238E27FC236}">
                  <a16:creationId xmlns:a16="http://schemas.microsoft.com/office/drawing/2014/main" id="{66BB4EDC-AB96-E178-CF98-83A3D0EEEB5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0" y="3017006"/>
              <a:ext cx="250888" cy="250886"/>
            </a:xfrm>
            <a:prstGeom prst="rect">
              <a:avLst/>
            </a:prstGeom>
          </p:spPr>
        </p:pic>
      </p:grpSp>
      <p:sp>
        <p:nvSpPr>
          <p:cNvPr id="132" name="CuadroTexto 131">
            <a:extLst>
              <a:ext uri="{FF2B5EF4-FFF2-40B4-BE49-F238E27FC236}">
                <a16:creationId xmlns:a16="http://schemas.microsoft.com/office/drawing/2014/main" id="{30EC4EC3-9637-0A7F-1E95-45F2CBE2D70C}"/>
              </a:ext>
            </a:extLst>
          </p:cNvPr>
          <p:cNvSpPr txBox="1"/>
          <p:nvPr/>
        </p:nvSpPr>
        <p:spPr>
          <a:xfrm>
            <a:off x="2267191" y="656162"/>
            <a:ext cx="6563072" cy="4195700"/>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b="1" dirty="0">
                <a:highlight>
                  <a:srgbClr val="25EE32"/>
                </a:highlight>
                <a:latin typeface="TSTAR PRO" panose="02000806030000020004" pitchFamily="50" charset="0"/>
              </a:rPr>
              <a:t>LACK OF CONSENSUS</a:t>
            </a:r>
            <a:r>
              <a:rPr lang="en-US" dirty="0">
                <a:latin typeface="TSTAR PRO" panose="02000806030000020004" pitchFamily="50" charset="0"/>
              </a:rPr>
              <a:t> and standardization of CVSS aggregation</a:t>
            </a:r>
          </a:p>
          <a:p>
            <a:pPr marL="285750" indent="-285750">
              <a:lnSpc>
                <a:spcPct val="150000"/>
              </a:lnSpc>
              <a:buFont typeface="Wingdings" panose="05000000000000000000" pitchFamily="2" charset="2"/>
              <a:buChar char="§"/>
            </a:pPr>
            <a:endParaRPr lang="en-US" dirty="0">
              <a:latin typeface="TSTAR PRO" panose="02000806030000020004" pitchFamily="50" charset="0"/>
            </a:endParaRPr>
          </a:p>
          <a:p>
            <a:pPr marL="285750" indent="-285750">
              <a:lnSpc>
                <a:spcPct val="150000"/>
              </a:lnSpc>
              <a:buFont typeface="Wingdings" panose="05000000000000000000" pitchFamily="2" charset="2"/>
              <a:buChar char="§"/>
            </a:pPr>
            <a:r>
              <a:rPr lang="en-US" b="1" dirty="0">
                <a:highlight>
                  <a:srgbClr val="25EE32"/>
                </a:highlight>
                <a:latin typeface="TSTAR PRO" panose="02000806030000020004" pitchFamily="50" charset="0"/>
              </a:rPr>
              <a:t>CVSS DOES NOT PROPOSE</a:t>
            </a:r>
            <a:r>
              <a:rPr lang="en-US" dirty="0">
                <a:latin typeface="TSTAR PRO" panose="02000806030000020004" pitchFamily="50" charset="0"/>
              </a:rPr>
              <a:t> any kind of aggregation mechanism</a:t>
            </a:r>
          </a:p>
          <a:p>
            <a:pPr marL="285750" indent="-285750">
              <a:lnSpc>
                <a:spcPct val="150000"/>
              </a:lnSpc>
              <a:buFont typeface="Wingdings" panose="05000000000000000000" pitchFamily="2" charset="2"/>
              <a:buChar char="§"/>
            </a:pPr>
            <a:endParaRPr lang="en-US" dirty="0">
              <a:latin typeface="TSTAR PRO" panose="02000806030000020004" pitchFamily="50" charset="0"/>
            </a:endParaRPr>
          </a:p>
          <a:p>
            <a:pPr marL="285750" indent="-285750">
              <a:lnSpc>
                <a:spcPct val="150000"/>
              </a:lnSpc>
              <a:buFont typeface="Wingdings" panose="05000000000000000000" pitchFamily="2" charset="2"/>
              <a:buChar char="§"/>
            </a:pPr>
            <a:r>
              <a:rPr lang="en-US" b="1" dirty="0">
                <a:highlight>
                  <a:srgbClr val="25EE32"/>
                </a:highlight>
                <a:latin typeface="TSTAR PRO" panose="02000806030000020004" pitchFamily="50" charset="0"/>
              </a:rPr>
              <a:t>THREE MAIN TYPES</a:t>
            </a:r>
            <a:r>
              <a:rPr lang="en-US" dirty="0">
                <a:latin typeface="TSTAR PRO" panose="02000806030000020004" pitchFamily="50" charset="0"/>
              </a:rPr>
              <a:t>: </a:t>
            </a:r>
          </a:p>
          <a:p>
            <a:pPr marL="742950" lvl="1" indent="-285750">
              <a:lnSpc>
                <a:spcPct val="150000"/>
              </a:lnSpc>
              <a:buFont typeface="Arial" panose="020B0604020202020204" pitchFamily="34" charset="0"/>
              <a:buChar char="•"/>
            </a:pPr>
            <a:r>
              <a:rPr lang="en-US" dirty="0">
                <a:latin typeface="TSTAR PRO" panose="02000806030000020004" pitchFamily="50" charset="0"/>
              </a:rPr>
              <a:t>Arithmetic Aggregation</a:t>
            </a:r>
          </a:p>
          <a:p>
            <a:pPr marL="742950" lvl="1" indent="-285750">
              <a:lnSpc>
                <a:spcPct val="150000"/>
              </a:lnSpc>
              <a:buFont typeface="Arial" panose="020B0604020202020204" pitchFamily="34" charset="0"/>
              <a:buChar char="•"/>
            </a:pPr>
            <a:r>
              <a:rPr lang="en-US" dirty="0">
                <a:latin typeface="TSTAR PRO" panose="02000806030000020004" pitchFamily="50" charset="0"/>
              </a:rPr>
              <a:t>Attack Graph-based Aggregation</a:t>
            </a:r>
          </a:p>
          <a:p>
            <a:pPr marL="742950" lvl="1" indent="-285750">
              <a:lnSpc>
                <a:spcPct val="150000"/>
              </a:lnSpc>
              <a:buFont typeface="Arial" panose="020B0604020202020204" pitchFamily="34" charset="0"/>
              <a:buChar char="•"/>
            </a:pPr>
            <a:r>
              <a:rPr lang="en-US" dirty="0">
                <a:latin typeface="TSTAR PRO" panose="02000806030000020004" pitchFamily="50" charset="0"/>
              </a:rPr>
              <a:t>Bayesian Network-based Aggregation</a:t>
            </a:r>
          </a:p>
          <a:p>
            <a:pPr marL="285750" indent="-285750">
              <a:lnSpc>
                <a:spcPct val="150000"/>
              </a:lnSpc>
              <a:buFont typeface="Wingdings" panose="05000000000000000000" pitchFamily="2" charset="2"/>
              <a:buChar char="§"/>
            </a:pPr>
            <a:endParaRPr lang="en-US" b="1" dirty="0">
              <a:latin typeface="TSTAR PRO" panose="02000806030000020004" pitchFamily="50" charset="0"/>
            </a:endParaRPr>
          </a:p>
          <a:p>
            <a:pPr marL="285750" indent="-285750">
              <a:lnSpc>
                <a:spcPct val="150000"/>
              </a:lnSpc>
              <a:buFont typeface="Wingdings" panose="05000000000000000000" pitchFamily="2" charset="2"/>
              <a:buChar char="§"/>
            </a:pPr>
            <a:r>
              <a:rPr lang="en-US" b="1" dirty="0">
                <a:highlight>
                  <a:srgbClr val="25EE32"/>
                </a:highlight>
                <a:latin typeface="TSTAR PRO" panose="02000806030000020004" pitchFamily="50" charset="0"/>
              </a:rPr>
              <a:t>CONTEXT</a:t>
            </a:r>
            <a:r>
              <a:rPr lang="en-US" dirty="0">
                <a:latin typeface="TSTAR PRO" panose="02000806030000020004" pitchFamily="50" charset="0"/>
              </a:rPr>
              <a:t> in not considered</a:t>
            </a:r>
          </a:p>
        </p:txBody>
      </p:sp>
    </p:spTree>
    <p:extLst>
      <p:ext uri="{BB962C8B-B14F-4D97-AF65-F5344CB8AC3E}">
        <p14:creationId xmlns:p14="http://schemas.microsoft.com/office/powerpoint/2010/main" val="27077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3FBAD9E-94D5-4A93-8CD3-3B9405FFED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30" b="9708"/>
          <a:stretch/>
        </p:blipFill>
        <p:spPr bwMode="auto">
          <a:xfrm>
            <a:off x="0" y="0"/>
            <a:ext cx="9144000" cy="4957539"/>
          </a:xfrm>
          <a:prstGeom prst="rect">
            <a:avLst/>
          </a:prstGeom>
          <a:noFill/>
          <a:extLst>
            <a:ext uri="{909E8E84-426E-40DD-AFC4-6F175D3DCCD1}">
              <a14:hiddenFill xmlns:a14="http://schemas.microsoft.com/office/drawing/2010/main">
                <a:solidFill>
                  <a:srgbClr val="FFFFFF"/>
                </a:solidFill>
              </a14:hiddenFill>
            </a:ext>
          </a:extLst>
        </p:spPr>
      </p:pic>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11</a:t>
            </a:fld>
            <a:endParaRPr lang="en-US" dirty="0"/>
          </a:p>
        </p:txBody>
      </p:sp>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GB" sz="4800" b="1" dirty="0">
                <a:latin typeface="TSTAR PRO Medium" pitchFamily="50" charset="0"/>
              </a:rPr>
              <a:t>Proposal</a:t>
            </a:r>
            <a:endParaRPr kumimoji="0" lang="en-GB" sz="4800" b="1" i="0" u="none" strike="noStrike" kern="1200" cap="none" normalizeH="0" baseline="0" dirty="0">
              <a:ln>
                <a:noFill/>
              </a:ln>
              <a:solidFill>
                <a:schemeClr val="tx1"/>
              </a:solidFill>
              <a:effectLst/>
              <a:uLnTx/>
              <a:uFillTx/>
              <a:latin typeface="TSTAR PRO Medium" pitchFamily="50" charset="0"/>
              <a:sym typeface="Impact"/>
            </a:endParaRP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87020" cy="1015663"/>
          </a:xfrm>
          <a:prstGeom prst="rect">
            <a:avLst/>
          </a:prstGeom>
        </p:spPr>
        <p:txBody>
          <a:bodyPr wrap="none">
            <a:spAutoFit/>
          </a:bodyPr>
          <a:lstStyle/>
          <a:p>
            <a:r>
              <a:rPr lang="es-ES" sz="6000" dirty="0">
                <a:latin typeface="TSTAR PRO Headline" pitchFamily="50" charset="0"/>
              </a:rPr>
              <a:t>3</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19903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276EDE-A303-57BF-3013-10929EF20356}"/>
              </a:ext>
            </a:extLst>
          </p:cNvPr>
          <p:cNvSpPr>
            <a:spLocks noGrp="1"/>
          </p:cNvSpPr>
          <p:nvPr>
            <p:ph type="title"/>
          </p:nvPr>
        </p:nvSpPr>
        <p:spPr>
          <a:xfrm>
            <a:off x="1763688" y="-20538"/>
            <a:ext cx="6923112" cy="576064"/>
          </a:xfrm>
        </p:spPr>
        <p:txBody>
          <a:bodyPr/>
          <a:lstStyle/>
          <a:p>
            <a:r>
              <a:rPr lang="es-ES" dirty="0" err="1"/>
              <a:t>Conditions</a:t>
            </a:r>
            <a:r>
              <a:rPr lang="es-ES" dirty="0"/>
              <a:t> </a:t>
            </a:r>
            <a:r>
              <a:rPr lang="es-ES" dirty="0" err="1"/>
              <a:t>to</a:t>
            </a:r>
            <a:r>
              <a:rPr lang="es-ES" dirty="0"/>
              <a:t> </a:t>
            </a:r>
            <a:r>
              <a:rPr lang="es-ES" dirty="0" err="1"/>
              <a:t>Apply</a:t>
            </a:r>
            <a:r>
              <a:rPr lang="es-ES" dirty="0"/>
              <a:t> </a:t>
            </a:r>
            <a:r>
              <a:rPr lang="es-ES" dirty="0" err="1"/>
              <a:t>the</a:t>
            </a:r>
            <a:r>
              <a:rPr lang="es-ES" dirty="0"/>
              <a:t> </a:t>
            </a:r>
            <a:r>
              <a:rPr lang="es-ES" dirty="0" err="1"/>
              <a:t>Algorithm</a:t>
            </a:r>
            <a:endParaRPr lang="es-ES" dirty="0"/>
          </a:p>
        </p:txBody>
      </p:sp>
      <p:sp>
        <p:nvSpPr>
          <p:cNvPr id="3" name="Marcador de número de diapositiva 2">
            <a:extLst>
              <a:ext uri="{FF2B5EF4-FFF2-40B4-BE49-F238E27FC236}">
                <a16:creationId xmlns:a16="http://schemas.microsoft.com/office/drawing/2014/main" id="{4A6223AF-94F9-2752-6F8E-64B3E33A8F82}"/>
              </a:ext>
            </a:extLst>
          </p:cNvPr>
          <p:cNvSpPr>
            <a:spLocks noGrp="1"/>
          </p:cNvSpPr>
          <p:nvPr>
            <p:ph type="sldNum" sz="quarter" idx="20"/>
          </p:nvPr>
        </p:nvSpPr>
        <p:spPr/>
        <p:txBody>
          <a:bodyPr/>
          <a:lstStyle/>
          <a:p>
            <a:pPr>
              <a:defRPr/>
            </a:pPr>
            <a:fld id="{573902B0-774B-DB47-85FF-5E7A4BB2BF29}" type="slidenum">
              <a:rPr lang="en-US" smtClean="0"/>
              <a:pPr>
                <a:defRPr/>
              </a:pPr>
              <a:t>12</a:t>
            </a:fld>
            <a:endParaRPr lang="en-US" dirty="0"/>
          </a:p>
        </p:txBody>
      </p:sp>
      <p:sp>
        <p:nvSpPr>
          <p:cNvPr id="4" name="Rectángulo: esquinas redondeadas 3">
            <a:extLst>
              <a:ext uri="{FF2B5EF4-FFF2-40B4-BE49-F238E27FC236}">
                <a16:creationId xmlns:a16="http://schemas.microsoft.com/office/drawing/2014/main" id="{77D1A7F1-3240-5B61-B1BD-FD187E6F2F48}"/>
              </a:ext>
            </a:extLst>
          </p:cNvPr>
          <p:cNvSpPr/>
          <p:nvPr/>
        </p:nvSpPr>
        <p:spPr>
          <a:xfrm>
            <a:off x="467544" y="1059582"/>
            <a:ext cx="1859442" cy="3456384"/>
          </a:xfrm>
          <a:prstGeom prst="round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E651E83F-6F93-71F5-C811-F0685B5C9DE4}"/>
              </a:ext>
            </a:extLst>
          </p:cNvPr>
          <p:cNvPicPr>
            <a:picLocks noChangeAspect="1"/>
          </p:cNvPicPr>
          <p:nvPr/>
        </p:nvPicPr>
        <p:blipFill>
          <a:blip r:embed="rId2"/>
          <a:stretch>
            <a:fillRect/>
          </a:stretch>
        </p:blipFill>
        <p:spPr>
          <a:xfrm>
            <a:off x="2527426" y="699542"/>
            <a:ext cx="6336705" cy="4087151"/>
          </a:xfrm>
          <a:prstGeom prst="rect">
            <a:avLst/>
          </a:prstGeom>
        </p:spPr>
      </p:pic>
      <p:grpSp>
        <p:nvGrpSpPr>
          <p:cNvPr id="6" name="Grupo 5">
            <a:extLst>
              <a:ext uri="{FF2B5EF4-FFF2-40B4-BE49-F238E27FC236}">
                <a16:creationId xmlns:a16="http://schemas.microsoft.com/office/drawing/2014/main" id="{CDBAFC50-E4A9-B5F5-8B6C-2B39C8839C69}"/>
              </a:ext>
            </a:extLst>
          </p:cNvPr>
          <p:cNvGrpSpPr/>
          <p:nvPr/>
        </p:nvGrpSpPr>
        <p:grpSpPr>
          <a:xfrm>
            <a:off x="2699792" y="2927080"/>
            <a:ext cx="584804" cy="584804"/>
            <a:chOff x="693001" y="1419622"/>
            <a:chExt cx="952806" cy="952806"/>
          </a:xfrm>
        </p:grpSpPr>
        <p:sp>
          <p:nvSpPr>
            <p:cNvPr id="9" name="Google Shape;187;p21">
              <a:extLst>
                <a:ext uri="{FF2B5EF4-FFF2-40B4-BE49-F238E27FC236}">
                  <a16:creationId xmlns:a16="http://schemas.microsoft.com/office/drawing/2014/main" id="{A5E42C1E-4A0D-E932-2902-1611EE9C06B5}"/>
                </a:ext>
              </a:extLst>
            </p:cNvPr>
            <p:cNvSpPr/>
            <p:nvPr/>
          </p:nvSpPr>
          <p:spPr>
            <a:xfrm>
              <a:off x="693001" y="1419622"/>
              <a:ext cx="952806" cy="952806"/>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10" name="object 41">
              <a:extLst>
                <a:ext uri="{FF2B5EF4-FFF2-40B4-BE49-F238E27FC236}">
                  <a16:creationId xmlns:a16="http://schemas.microsoft.com/office/drawing/2014/main" id="{CC8F009D-9A4B-5670-E436-F012114C78F5}"/>
                </a:ext>
              </a:extLst>
            </p:cNvPr>
            <p:cNvSpPr txBox="1"/>
            <p:nvPr/>
          </p:nvSpPr>
          <p:spPr>
            <a:xfrm>
              <a:off x="754849" y="1907796"/>
              <a:ext cx="776841"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CWE</a:t>
              </a:r>
              <a:endParaRPr lang="en-GB" sz="1200" b="1" dirty="0">
                <a:latin typeface="TSTAR PRO" panose="02000806030000020004" pitchFamily="50" charset="0"/>
                <a:cs typeface="Trebuchet MS"/>
              </a:endParaRPr>
            </a:p>
          </p:txBody>
        </p:sp>
        <p:sp>
          <p:nvSpPr>
            <p:cNvPr id="11" name="object 41">
              <a:extLst>
                <a:ext uri="{FF2B5EF4-FFF2-40B4-BE49-F238E27FC236}">
                  <a16:creationId xmlns:a16="http://schemas.microsoft.com/office/drawing/2014/main" id="{574FBBDB-86EA-C080-C4ED-5092AB779363}"/>
                </a:ext>
              </a:extLst>
            </p:cNvPr>
            <p:cNvSpPr txBox="1"/>
            <p:nvPr/>
          </p:nvSpPr>
          <p:spPr>
            <a:xfrm>
              <a:off x="754849" y="1503109"/>
              <a:ext cx="776841"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CPE</a:t>
              </a:r>
              <a:endParaRPr lang="en-GB" sz="1200" b="1" dirty="0">
                <a:latin typeface="TSTAR PRO" panose="02000806030000020004" pitchFamily="50" charset="0"/>
                <a:cs typeface="Trebuchet MS"/>
              </a:endParaRPr>
            </a:p>
          </p:txBody>
        </p:sp>
      </p:grpSp>
      <p:grpSp>
        <p:nvGrpSpPr>
          <p:cNvPr id="12" name="Grupo 11">
            <a:extLst>
              <a:ext uri="{FF2B5EF4-FFF2-40B4-BE49-F238E27FC236}">
                <a16:creationId xmlns:a16="http://schemas.microsoft.com/office/drawing/2014/main" id="{ACF40AB0-49D8-9E44-CDC1-5FAEF30C3811}"/>
              </a:ext>
            </a:extLst>
          </p:cNvPr>
          <p:cNvGrpSpPr/>
          <p:nvPr/>
        </p:nvGrpSpPr>
        <p:grpSpPr>
          <a:xfrm>
            <a:off x="6819332" y="3935192"/>
            <a:ext cx="808762" cy="808762"/>
            <a:chOff x="378850" y="2484664"/>
            <a:chExt cx="1528842" cy="1528842"/>
          </a:xfrm>
        </p:grpSpPr>
        <p:sp>
          <p:nvSpPr>
            <p:cNvPr id="13" name="Google Shape;187;p21">
              <a:extLst>
                <a:ext uri="{FF2B5EF4-FFF2-40B4-BE49-F238E27FC236}">
                  <a16:creationId xmlns:a16="http://schemas.microsoft.com/office/drawing/2014/main" id="{0819000B-A827-A657-6032-8E17A8EEAB68}"/>
                </a:ext>
              </a:extLst>
            </p:cNvPr>
            <p:cNvSpPr/>
            <p:nvPr/>
          </p:nvSpPr>
          <p:spPr>
            <a:xfrm>
              <a:off x="378850" y="2484664"/>
              <a:ext cx="1528842" cy="15288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4" name="object 41">
              <a:extLst>
                <a:ext uri="{FF2B5EF4-FFF2-40B4-BE49-F238E27FC236}">
                  <a16:creationId xmlns:a16="http://schemas.microsoft.com/office/drawing/2014/main" id="{B5AC70AC-BB1F-34F4-B02C-FFF593830D00}"/>
                </a:ext>
              </a:extLst>
            </p:cNvPr>
            <p:cNvSpPr txBox="1"/>
            <p:nvPr/>
          </p:nvSpPr>
          <p:spPr>
            <a:xfrm>
              <a:off x="754852" y="2653639"/>
              <a:ext cx="776840" cy="315858"/>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CVE</a:t>
              </a:r>
              <a:endParaRPr lang="en-GB" sz="1200" b="1" dirty="0">
                <a:latin typeface="TSTAR PRO" panose="02000806030000020004" pitchFamily="50" charset="0"/>
                <a:cs typeface="Trebuchet MS"/>
              </a:endParaRPr>
            </a:p>
          </p:txBody>
        </p:sp>
        <p:sp>
          <p:nvSpPr>
            <p:cNvPr id="15" name="object 41">
              <a:extLst>
                <a:ext uri="{FF2B5EF4-FFF2-40B4-BE49-F238E27FC236}">
                  <a16:creationId xmlns:a16="http://schemas.microsoft.com/office/drawing/2014/main" id="{A43A0282-0156-1295-F1AA-FEAF5380737A}"/>
                </a:ext>
              </a:extLst>
            </p:cNvPr>
            <p:cNvSpPr txBox="1"/>
            <p:nvPr/>
          </p:nvSpPr>
          <p:spPr>
            <a:xfrm>
              <a:off x="754852" y="3507565"/>
              <a:ext cx="776840" cy="315858"/>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CAPEC</a:t>
              </a:r>
              <a:endParaRPr lang="en-GB" sz="1200" b="1" dirty="0">
                <a:latin typeface="TSTAR PRO" panose="02000806030000020004" pitchFamily="50" charset="0"/>
                <a:cs typeface="Trebuchet MS"/>
              </a:endParaRPr>
            </a:p>
          </p:txBody>
        </p:sp>
        <p:sp>
          <p:nvSpPr>
            <p:cNvPr id="16" name="object 41">
              <a:extLst>
                <a:ext uri="{FF2B5EF4-FFF2-40B4-BE49-F238E27FC236}">
                  <a16:creationId xmlns:a16="http://schemas.microsoft.com/office/drawing/2014/main" id="{CA0DA20A-36B2-3960-FED4-88112680992D}"/>
                </a:ext>
              </a:extLst>
            </p:cNvPr>
            <p:cNvSpPr txBox="1"/>
            <p:nvPr/>
          </p:nvSpPr>
          <p:spPr>
            <a:xfrm>
              <a:off x="754852" y="3058328"/>
              <a:ext cx="776840" cy="315858"/>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CVSS</a:t>
              </a:r>
              <a:endParaRPr lang="en-GB" sz="1200" b="1" dirty="0">
                <a:latin typeface="TSTAR PRO" panose="02000806030000020004" pitchFamily="50" charset="0"/>
                <a:cs typeface="Trebuchet MS"/>
              </a:endParaRPr>
            </a:p>
          </p:txBody>
        </p:sp>
      </p:grpSp>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2CBF4AC2-FB64-1F08-4BE8-10A61970014E}"/>
                  </a:ext>
                </a:extLst>
              </p:cNvPr>
              <p:cNvSpPr/>
              <p:nvPr/>
            </p:nvSpPr>
            <p:spPr>
              <a:xfrm>
                <a:off x="602375" y="1203598"/>
                <a:ext cx="36004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𝐴</m:t>
                          </m:r>
                        </m:e>
                        <m:sub>
                          <m:r>
                            <a:rPr lang="es-ES" b="0" i="1" smtClean="0">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17" name="Rectángulo 16">
                <a:extLst>
                  <a:ext uri="{FF2B5EF4-FFF2-40B4-BE49-F238E27FC236}">
                    <a16:creationId xmlns:a16="http://schemas.microsoft.com/office/drawing/2014/main" id="{2CBF4AC2-FB64-1F08-4BE8-10A61970014E}"/>
                  </a:ext>
                </a:extLst>
              </p:cNvPr>
              <p:cNvSpPr>
                <a:spLocks noRot="1" noChangeAspect="1" noMove="1" noResize="1" noEditPoints="1" noAdjustHandles="1" noChangeArrowheads="1" noChangeShapeType="1" noTextEdit="1"/>
              </p:cNvSpPr>
              <p:nvPr/>
            </p:nvSpPr>
            <p:spPr>
              <a:xfrm>
                <a:off x="602375" y="1203598"/>
                <a:ext cx="360040" cy="360040"/>
              </a:xfrm>
              <a:prstGeom prst="rect">
                <a:avLst/>
              </a:prstGeom>
              <a:blipFill>
                <a:blip r:embed="rId3"/>
                <a:stretch>
                  <a:fillRect/>
                </a:stretch>
              </a:blipFill>
              <a:ln>
                <a:solidFill>
                  <a:schemeClr val="tx1"/>
                </a:solidFill>
              </a:ln>
            </p:spPr>
            <p:txBody>
              <a:bodyPr/>
              <a:lstStyle/>
              <a:p>
                <a:r>
                  <a:rPr lang="es-ES">
                    <a:noFill/>
                  </a:rPr>
                  <a:t> </a:t>
                </a:r>
              </a:p>
            </p:txBody>
          </p:sp>
        </mc:Fallback>
      </mc:AlternateContent>
      <p:sp>
        <p:nvSpPr>
          <p:cNvPr id="18" name="Elipse 17">
            <a:extLst>
              <a:ext uri="{FF2B5EF4-FFF2-40B4-BE49-F238E27FC236}">
                <a16:creationId xmlns:a16="http://schemas.microsoft.com/office/drawing/2014/main" id="{E6D12A00-AC4B-4A01-2D2B-F393E0DEB2DE}"/>
              </a:ext>
            </a:extLst>
          </p:cNvPr>
          <p:cNvSpPr/>
          <p:nvPr/>
        </p:nvSpPr>
        <p:spPr>
          <a:xfrm rot="10800000" flipV="1">
            <a:off x="593083" y="1906832"/>
            <a:ext cx="378624" cy="3786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riángulo isósceles 18">
            <a:extLst>
              <a:ext uri="{FF2B5EF4-FFF2-40B4-BE49-F238E27FC236}">
                <a16:creationId xmlns:a16="http://schemas.microsoft.com/office/drawing/2014/main" id="{421A8155-45D3-56F6-3260-5BC862947B53}"/>
              </a:ext>
            </a:extLst>
          </p:cNvPr>
          <p:cNvSpPr/>
          <p:nvPr/>
        </p:nvSpPr>
        <p:spPr>
          <a:xfrm rot="10800000">
            <a:off x="602375" y="2601938"/>
            <a:ext cx="392494" cy="33835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ector recto de flecha 19">
            <a:extLst>
              <a:ext uri="{FF2B5EF4-FFF2-40B4-BE49-F238E27FC236}">
                <a16:creationId xmlns:a16="http://schemas.microsoft.com/office/drawing/2014/main" id="{7512F61B-9746-0939-A6F9-E4EE5DABC9B3}"/>
              </a:ext>
            </a:extLst>
          </p:cNvPr>
          <p:cNvCxnSpPr>
            <a:cxnSpLocks/>
          </p:cNvCxnSpPr>
          <p:nvPr/>
        </p:nvCxnSpPr>
        <p:spPr>
          <a:xfrm>
            <a:off x="602375" y="3251832"/>
            <a:ext cx="360040" cy="420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98AAE86F-1401-D745-2D33-B8E3E1D7F958}"/>
              </a:ext>
            </a:extLst>
          </p:cNvPr>
          <p:cNvCxnSpPr>
            <a:cxnSpLocks/>
          </p:cNvCxnSpPr>
          <p:nvPr/>
        </p:nvCxnSpPr>
        <p:spPr>
          <a:xfrm>
            <a:off x="598502" y="3954098"/>
            <a:ext cx="360040" cy="42045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B8D5B0C9-7A22-4ABE-E7A7-E5B35F7643BC}"/>
                  </a:ext>
                </a:extLst>
              </p:cNvPr>
              <p:cNvSpPr txBox="1"/>
              <p:nvPr/>
            </p:nvSpPr>
            <p:spPr>
              <a:xfrm>
                <a:off x="575499" y="1880120"/>
                <a:ext cx="4137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𝑎</m:t>
                          </m:r>
                        </m:e>
                        <m:sub>
                          <m:r>
                            <a:rPr lang="es-ES" b="0" i="1" smtClean="0">
                              <a:solidFill>
                                <a:schemeClr val="tx1"/>
                              </a:solidFill>
                              <a:latin typeface="Cambria Math" panose="02040503050406030204" pitchFamily="18" charset="0"/>
                            </a:rPr>
                            <m:t>𝑛</m:t>
                          </m:r>
                        </m:sub>
                      </m:sSub>
                    </m:oMath>
                  </m:oMathPara>
                </a14:m>
                <a:endParaRPr lang="en-US" dirty="0"/>
              </a:p>
            </p:txBody>
          </p:sp>
        </mc:Choice>
        <mc:Fallback xmlns="">
          <p:sp>
            <p:nvSpPr>
              <p:cNvPr id="22" name="CuadroTexto 21">
                <a:extLst>
                  <a:ext uri="{FF2B5EF4-FFF2-40B4-BE49-F238E27FC236}">
                    <a16:creationId xmlns:a16="http://schemas.microsoft.com/office/drawing/2014/main" id="{B8D5B0C9-7A22-4ABE-E7A7-E5B35F7643BC}"/>
                  </a:ext>
                </a:extLst>
              </p:cNvPr>
              <p:cNvSpPr txBox="1">
                <a:spLocks noRot="1" noChangeAspect="1" noMove="1" noResize="1" noEditPoints="1" noAdjustHandles="1" noChangeArrowheads="1" noChangeShapeType="1" noTextEdit="1"/>
              </p:cNvSpPr>
              <p:nvPr/>
            </p:nvSpPr>
            <p:spPr>
              <a:xfrm>
                <a:off x="575499" y="1880120"/>
                <a:ext cx="413792" cy="369332"/>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7698F8A1-27D1-172A-CE51-E674784A5D7A}"/>
                  </a:ext>
                </a:extLst>
              </p:cNvPr>
              <p:cNvSpPr txBox="1"/>
              <p:nvPr/>
            </p:nvSpPr>
            <p:spPr>
              <a:xfrm>
                <a:off x="819871" y="2698433"/>
                <a:ext cx="432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𝑣</m:t>
                          </m:r>
                        </m:e>
                        <m:sub>
                          <m:r>
                            <a:rPr lang="es-ES" b="0" i="1" smtClean="0">
                              <a:solidFill>
                                <a:schemeClr val="tx1"/>
                              </a:solidFill>
                              <a:latin typeface="Cambria Math" panose="02040503050406030204" pitchFamily="18" charset="0"/>
                            </a:rPr>
                            <m:t>𝑚</m:t>
                          </m:r>
                        </m:sub>
                      </m:sSub>
                    </m:oMath>
                  </m:oMathPara>
                </a14:m>
                <a:endParaRPr lang="en-US" dirty="0"/>
              </a:p>
            </p:txBody>
          </p:sp>
        </mc:Choice>
        <mc:Fallback xmlns="">
          <p:sp>
            <p:nvSpPr>
              <p:cNvPr id="23" name="CuadroTexto 22">
                <a:extLst>
                  <a:ext uri="{FF2B5EF4-FFF2-40B4-BE49-F238E27FC236}">
                    <a16:creationId xmlns:a16="http://schemas.microsoft.com/office/drawing/2014/main" id="{7698F8A1-27D1-172A-CE51-E674784A5D7A}"/>
                  </a:ext>
                </a:extLst>
              </p:cNvPr>
              <p:cNvSpPr txBox="1">
                <a:spLocks noRot="1" noChangeAspect="1" noMove="1" noResize="1" noEditPoints="1" noAdjustHandles="1" noChangeArrowheads="1" noChangeShapeType="1" noTextEdit="1"/>
              </p:cNvSpPr>
              <p:nvPr/>
            </p:nvSpPr>
            <p:spPr>
              <a:xfrm>
                <a:off x="819871" y="2698433"/>
                <a:ext cx="432049" cy="369332"/>
              </a:xfrm>
              <a:prstGeom prst="rect">
                <a:avLst/>
              </a:prstGeom>
              <a:blipFill>
                <a:blip r:embed="rId5"/>
                <a:stretch>
                  <a:fillRect/>
                </a:stretch>
              </a:blipFill>
            </p:spPr>
            <p:txBody>
              <a:bodyPr/>
              <a:lstStyle/>
              <a:p>
                <a:r>
                  <a:rPr lang="es-ES">
                    <a:noFill/>
                  </a:rPr>
                  <a:t> </a:t>
                </a:r>
              </a:p>
            </p:txBody>
          </p:sp>
        </mc:Fallback>
      </mc:AlternateContent>
      <p:sp>
        <p:nvSpPr>
          <p:cNvPr id="24" name="Rectángulo 23">
            <a:extLst>
              <a:ext uri="{FF2B5EF4-FFF2-40B4-BE49-F238E27FC236}">
                <a16:creationId xmlns:a16="http://schemas.microsoft.com/office/drawing/2014/main" id="{9EDA61F9-436A-3678-1729-9F33F002ED36}"/>
              </a:ext>
            </a:extLst>
          </p:cNvPr>
          <p:cNvSpPr/>
          <p:nvPr/>
        </p:nvSpPr>
        <p:spPr>
          <a:xfrm>
            <a:off x="1098267" y="1227924"/>
            <a:ext cx="1008112" cy="307777"/>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ROOT NODE</a:t>
            </a:r>
            <a:endParaRPr lang="en-US" sz="1400" b="1" dirty="0">
              <a:latin typeface="TSTAR PRO" panose="02000806030000020004" pitchFamily="50" charset="0"/>
              <a:ea typeface="Roboto Condensed" pitchFamily="2" charset="0"/>
            </a:endParaRPr>
          </a:p>
        </p:txBody>
      </p:sp>
      <p:sp>
        <p:nvSpPr>
          <p:cNvPr id="25" name="Rectángulo 24">
            <a:extLst>
              <a:ext uri="{FF2B5EF4-FFF2-40B4-BE49-F238E27FC236}">
                <a16:creationId xmlns:a16="http://schemas.microsoft.com/office/drawing/2014/main" id="{6E50697F-8C36-79C0-C417-0D2E3850BB94}"/>
              </a:ext>
            </a:extLst>
          </p:cNvPr>
          <p:cNvSpPr/>
          <p:nvPr/>
        </p:nvSpPr>
        <p:spPr>
          <a:xfrm>
            <a:off x="1098267" y="1953841"/>
            <a:ext cx="1093734" cy="307777"/>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ASSET NODE</a:t>
            </a:r>
            <a:endParaRPr lang="en-US" sz="1400" b="1" dirty="0">
              <a:latin typeface="TSTAR PRO" panose="02000806030000020004" pitchFamily="50" charset="0"/>
              <a:ea typeface="Roboto Condensed" pitchFamily="2" charset="0"/>
            </a:endParaRPr>
          </a:p>
        </p:txBody>
      </p:sp>
      <p:sp>
        <p:nvSpPr>
          <p:cNvPr id="26" name="Rectángulo 25">
            <a:extLst>
              <a:ext uri="{FF2B5EF4-FFF2-40B4-BE49-F238E27FC236}">
                <a16:creationId xmlns:a16="http://schemas.microsoft.com/office/drawing/2014/main" id="{6A66A14D-446D-2081-6296-E8DC97474D6D}"/>
              </a:ext>
            </a:extLst>
          </p:cNvPr>
          <p:cNvSpPr/>
          <p:nvPr/>
        </p:nvSpPr>
        <p:spPr>
          <a:xfrm>
            <a:off x="1001396" y="2500820"/>
            <a:ext cx="1325590" cy="523220"/>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VULNERABILITY NODE</a:t>
            </a:r>
            <a:endParaRPr lang="en-US" sz="1400" b="1" dirty="0">
              <a:latin typeface="TSTAR PRO" panose="02000806030000020004" pitchFamily="50" charset="0"/>
              <a:ea typeface="Roboto Condensed" pitchFamily="2" charset="0"/>
            </a:endParaRPr>
          </a:p>
        </p:txBody>
      </p:sp>
      <p:sp>
        <p:nvSpPr>
          <p:cNvPr id="27" name="Rectángulo 26">
            <a:extLst>
              <a:ext uri="{FF2B5EF4-FFF2-40B4-BE49-F238E27FC236}">
                <a16:creationId xmlns:a16="http://schemas.microsoft.com/office/drawing/2014/main" id="{B71732BA-87AD-7702-2719-32DAFDCF9471}"/>
              </a:ext>
            </a:extLst>
          </p:cNvPr>
          <p:cNvSpPr/>
          <p:nvPr/>
        </p:nvSpPr>
        <p:spPr>
          <a:xfrm>
            <a:off x="1064788" y="3149254"/>
            <a:ext cx="1198806" cy="523220"/>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NORMAL DEPENDENCY</a:t>
            </a:r>
            <a:endParaRPr lang="en-US" sz="1400" b="1" dirty="0">
              <a:latin typeface="TSTAR PRO" panose="02000806030000020004" pitchFamily="50" charset="0"/>
              <a:ea typeface="Roboto Condensed" pitchFamily="2" charset="0"/>
            </a:endParaRPr>
          </a:p>
        </p:txBody>
      </p:sp>
      <p:sp>
        <p:nvSpPr>
          <p:cNvPr id="28" name="Rectángulo 27">
            <a:extLst>
              <a:ext uri="{FF2B5EF4-FFF2-40B4-BE49-F238E27FC236}">
                <a16:creationId xmlns:a16="http://schemas.microsoft.com/office/drawing/2014/main" id="{A0A6A977-2300-E80D-09A8-90F38F39D338}"/>
              </a:ext>
            </a:extLst>
          </p:cNvPr>
          <p:cNvSpPr/>
          <p:nvPr/>
        </p:nvSpPr>
        <p:spPr>
          <a:xfrm>
            <a:off x="1047590" y="3880179"/>
            <a:ext cx="1233201" cy="523220"/>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DEPRECATED DEPENDENCY</a:t>
            </a:r>
            <a:endParaRPr lang="en-US" sz="1400" b="1" dirty="0">
              <a:latin typeface="TSTAR PRO" panose="02000806030000020004" pitchFamily="50" charset="0"/>
              <a:ea typeface="Roboto Condensed" pitchFamily="2" charset="0"/>
            </a:endParaRPr>
          </a:p>
        </p:txBody>
      </p:sp>
    </p:spTree>
    <p:extLst>
      <p:ext uri="{BB962C8B-B14F-4D97-AF65-F5344CB8AC3E}">
        <p14:creationId xmlns:p14="http://schemas.microsoft.com/office/powerpoint/2010/main" val="4226938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Conector recto de flecha 43">
            <a:extLst>
              <a:ext uri="{FF2B5EF4-FFF2-40B4-BE49-F238E27FC236}">
                <a16:creationId xmlns:a16="http://schemas.microsoft.com/office/drawing/2014/main" id="{04D0A8F3-2604-6727-C276-BAD3F213DCE1}"/>
              </a:ext>
            </a:extLst>
          </p:cNvPr>
          <p:cNvCxnSpPr>
            <a:cxnSpLocks/>
            <a:stCxn id="76" idx="6"/>
            <a:endCxn id="14" idx="2"/>
          </p:cNvCxnSpPr>
          <p:nvPr/>
        </p:nvCxnSpPr>
        <p:spPr>
          <a:xfrm>
            <a:off x="1686770" y="2639154"/>
            <a:ext cx="652982" cy="1522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13</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mc:AlternateContent xmlns:mc="http://schemas.openxmlformats.org/markup-compatibility/2006" xmlns:a14="http://schemas.microsoft.com/office/drawing/2010/main">
        <mc:Choice Requires="a14">
          <p:sp>
            <p:nvSpPr>
              <p:cNvPr id="7" name="Google Shape;187;p21">
                <a:extLst>
                  <a:ext uri="{FF2B5EF4-FFF2-40B4-BE49-F238E27FC236}">
                    <a16:creationId xmlns:a16="http://schemas.microsoft.com/office/drawing/2014/main" id="{54C28979-B463-A417-6372-4BFD1A217E38}"/>
                  </a:ext>
                </a:extLst>
              </p:cNvPr>
              <p:cNvSpPr/>
              <p:nvPr/>
            </p:nvSpPr>
            <p:spPr>
              <a:xfrm>
                <a:off x="2356148" y="86257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𝝆</m:t>
                      </m:r>
                    </m:oMath>
                  </m:oMathPara>
                </a14:m>
                <a:endParaRPr sz="2800" b="1" dirty="0"/>
              </a:p>
            </p:txBody>
          </p:sp>
        </mc:Choice>
        <mc:Fallback xmlns="">
          <p:sp>
            <p:nvSpPr>
              <p:cNvPr id="7" name="Google Shape;187;p21">
                <a:extLst>
                  <a:ext uri="{FF2B5EF4-FFF2-40B4-BE49-F238E27FC236}">
                    <a16:creationId xmlns:a16="http://schemas.microsoft.com/office/drawing/2014/main" id="{54C28979-B463-A417-6372-4BFD1A217E38}"/>
                  </a:ext>
                </a:extLst>
              </p:cNvPr>
              <p:cNvSpPr>
                <a:spLocks noRot="1" noChangeAspect="1" noMove="1" noResize="1" noEditPoints="1" noAdjustHandles="1" noChangeArrowheads="1" noChangeShapeType="1" noTextEdit="1"/>
              </p:cNvSpPr>
              <p:nvPr/>
            </p:nvSpPr>
            <p:spPr>
              <a:xfrm>
                <a:off x="2356148" y="862573"/>
                <a:ext cx="585542" cy="585542"/>
              </a:xfrm>
              <a:prstGeom prst="ellipse">
                <a:avLst/>
              </a:prstGeom>
              <a:blipFill>
                <a:blip r:embed="rId3"/>
                <a:stretch>
                  <a:fillRect/>
                </a:stretch>
              </a:blipFill>
              <a:ln>
                <a:noFill/>
              </a:ln>
            </p:spPr>
            <p:txBody>
              <a:bodyPr/>
              <a:lstStyle/>
              <a:p>
                <a:r>
                  <a:rPr lang="es-ES">
                    <a:noFill/>
                  </a:rPr>
                  <a:t> </a:t>
                </a:r>
              </a:p>
            </p:txBody>
          </p:sp>
        </mc:Fallback>
      </mc:AlternateContent>
      <p:sp>
        <p:nvSpPr>
          <p:cNvPr id="9" name="object 41">
            <a:extLst>
              <a:ext uri="{FF2B5EF4-FFF2-40B4-BE49-F238E27FC236}">
                <a16:creationId xmlns:a16="http://schemas.microsoft.com/office/drawing/2014/main" id="{E6634840-839E-0C85-A5A5-24E197578F03}"/>
              </a:ext>
            </a:extLst>
          </p:cNvPr>
          <p:cNvSpPr txBox="1"/>
          <p:nvPr/>
        </p:nvSpPr>
        <p:spPr>
          <a:xfrm>
            <a:off x="2955888" y="996249"/>
            <a:ext cx="871751"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FUNCTIONALITY FACTOR</a:t>
            </a:r>
            <a:endParaRPr lang="en-GB" sz="1200" b="1" dirty="0">
              <a:latin typeface="TSTAR PRO" panose="02000806030000020004" pitchFamily="50" charset="0"/>
              <a:cs typeface="Trebuchet MS"/>
            </a:endParaRPr>
          </a:p>
        </p:txBody>
      </p:sp>
      <mc:AlternateContent xmlns:mc="http://schemas.openxmlformats.org/markup-compatibility/2006" xmlns:a14="http://schemas.microsoft.com/office/drawing/2010/main">
        <mc:Choice Requires="a14">
          <p:sp>
            <p:nvSpPr>
              <p:cNvPr id="10" name="Google Shape;187;p21">
                <a:extLst>
                  <a:ext uri="{FF2B5EF4-FFF2-40B4-BE49-F238E27FC236}">
                    <a16:creationId xmlns:a16="http://schemas.microsoft.com/office/drawing/2014/main" id="{AC809DC8-F9E0-9179-5EA5-838EDD013711}"/>
                  </a:ext>
                </a:extLst>
              </p:cNvPr>
              <p:cNvSpPr/>
              <p:nvPr/>
            </p:nvSpPr>
            <p:spPr>
              <a:xfrm>
                <a:off x="2356148" y="159000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𝜷</m:t>
                      </m:r>
                    </m:oMath>
                  </m:oMathPara>
                </a14:m>
                <a:endParaRPr sz="2800" b="1" dirty="0"/>
              </a:p>
            </p:txBody>
          </p:sp>
        </mc:Choice>
        <mc:Fallback xmlns="">
          <p:sp>
            <p:nvSpPr>
              <p:cNvPr id="10" name="Google Shape;187;p21">
                <a:extLst>
                  <a:ext uri="{FF2B5EF4-FFF2-40B4-BE49-F238E27FC236}">
                    <a16:creationId xmlns:a16="http://schemas.microsoft.com/office/drawing/2014/main" id="{AC809DC8-F9E0-9179-5EA5-838EDD013711}"/>
                  </a:ext>
                </a:extLst>
              </p:cNvPr>
              <p:cNvSpPr>
                <a:spLocks noRot="1" noChangeAspect="1" noMove="1" noResize="1" noEditPoints="1" noAdjustHandles="1" noChangeArrowheads="1" noChangeShapeType="1" noTextEdit="1"/>
              </p:cNvSpPr>
              <p:nvPr/>
            </p:nvSpPr>
            <p:spPr>
              <a:xfrm>
                <a:off x="2356148" y="1590006"/>
                <a:ext cx="585542" cy="585542"/>
              </a:xfrm>
              <a:prstGeom prst="ellipse">
                <a:avLst/>
              </a:prstGeom>
              <a:blipFill>
                <a:blip r:embed="rId4"/>
                <a:stretch>
                  <a:fillRect/>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Google Shape;187;p21">
                <a:extLst>
                  <a:ext uri="{FF2B5EF4-FFF2-40B4-BE49-F238E27FC236}">
                    <a16:creationId xmlns:a16="http://schemas.microsoft.com/office/drawing/2014/main" id="{0F714A2A-0E1D-8CF7-C41A-D822C08C9481}"/>
                  </a:ext>
                </a:extLst>
              </p:cNvPr>
              <p:cNvSpPr/>
              <p:nvPr/>
            </p:nvSpPr>
            <p:spPr>
              <a:xfrm>
                <a:off x="2356148" y="2224597"/>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𝜸</m:t>
                      </m:r>
                    </m:oMath>
                  </m:oMathPara>
                </a14:m>
                <a:endParaRPr sz="2800" b="1" dirty="0"/>
              </a:p>
            </p:txBody>
          </p:sp>
        </mc:Choice>
        <mc:Fallback xmlns="">
          <p:sp>
            <p:nvSpPr>
              <p:cNvPr id="11" name="Google Shape;187;p21">
                <a:extLst>
                  <a:ext uri="{FF2B5EF4-FFF2-40B4-BE49-F238E27FC236}">
                    <a16:creationId xmlns:a16="http://schemas.microsoft.com/office/drawing/2014/main" id="{0F714A2A-0E1D-8CF7-C41A-D822C08C9481}"/>
                  </a:ext>
                </a:extLst>
              </p:cNvPr>
              <p:cNvSpPr>
                <a:spLocks noRot="1" noChangeAspect="1" noMove="1" noResize="1" noEditPoints="1" noAdjustHandles="1" noChangeArrowheads="1" noChangeShapeType="1" noTextEdit="1"/>
              </p:cNvSpPr>
              <p:nvPr/>
            </p:nvSpPr>
            <p:spPr>
              <a:xfrm>
                <a:off x="2356148" y="2224597"/>
                <a:ext cx="585542" cy="585542"/>
              </a:xfrm>
              <a:prstGeom prst="ellipse">
                <a:avLst/>
              </a:prstGeom>
              <a:blipFill>
                <a:blip r:embed="rId5"/>
                <a:stretch>
                  <a:fillRect/>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Google Shape;187;p21">
                <a:extLst>
                  <a:ext uri="{FF2B5EF4-FFF2-40B4-BE49-F238E27FC236}">
                    <a16:creationId xmlns:a16="http://schemas.microsoft.com/office/drawing/2014/main" id="{49606E65-9BFB-7080-465C-9D73299A972B}"/>
                  </a:ext>
                </a:extLst>
              </p:cNvPr>
              <p:cNvSpPr/>
              <p:nvPr/>
            </p:nvSpPr>
            <p:spPr>
              <a:xfrm>
                <a:off x="2339752" y="2911887"/>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𝝁</m:t>
                      </m:r>
                    </m:oMath>
                  </m:oMathPara>
                </a14:m>
                <a:endParaRPr sz="2800" b="1" dirty="0"/>
              </a:p>
            </p:txBody>
          </p:sp>
        </mc:Choice>
        <mc:Fallback xmlns="">
          <p:sp>
            <p:nvSpPr>
              <p:cNvPr id="12" name="Google Shape;187;p21">
                <a:extLst>
                  <a:ext uri="{FF2B5EF4-FFF2-40B4-BE49-F238E27FC236}">
                    <a16:creationId xmlns:a16="http://schemas.microsoft.com/office/drawing/2014/main" id="{49606E65-9BFB-7080-465C-9D73299A972B}"/>
                  </a:ext>
                </a:extLst>
              </p:cNvPr>
              <p:cNvSpPr>
                <a:spLocks noRot="1" noChangeAspect="1" noMove="1" noResize="1" noEditPoints="1" noAdjustHandles="1" noChangeArrowheads="1" noChangeShapeType="1" noTextEdit="1"/>
              </p:cNvSpPr>
              <p:nvPr/>
            </p:nvSpPr>
            <p:spPr>
              <a:xfrm>
                <a:off x="2339752" y="2911887"/>
                <a:ext cx="585542" cy="585542"/>
              </a:xfrm>
              <a:prstGeom prst="ellipse">
                <a:avLst/>
              </a:prstGeom>
              <a:blipFill>
                <a:blip r:embed="rId6"/>
                <a:stretch>
                  <a:fillRect/>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Google Shape;187;p21">
                <a:extLst>
                  <a:ext uri="{FF2B5EF4-FFF2-40B4-BE49-F238E27FC236}">
                    <a16:creationId xmlns:a16="http://schemas.microsoft.com/office/drawing/2014/main" id="{70C13C36-9772-5CBF-810B-29B80C146C0D}"/>
                  </a:ext>
                </a:extLst>
              </p:cNvPr>
              <p:cNvSpPr/>
              <p:nvPr/>
            </p:nvSpPr>
            <p:spPr>
              <a:xfrm>
                <a:off x="4378479" y="184367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m:oMathPara>
                </a14:m>
                <a:endParaRPr sz="2800" b="1" dirty="0"/>
              </a:p>
            </p:txBody>
          </p:sp>
        </mc:Choice>
        <mc:Fallback xmlns="">
          <p:sp>
            <p:nvSpPr>
              <p:cNvPr id="13" name="Google Shape;187;p21">
                <a:extLst>
                  <a:ext uri="{FF2B5EF4-FFF2-40B4-BE49-F238E27FC236}">
                    <a16:creationId xmlns:a16="http://schemas.microsoft.com/office/drawing/2014/main" id="{70C13C36-9772-5CBF-810B-29B80C146C0D}"/>
                  </a:ext>
                </a:extLst>
              </p:cNvPr>
              <p:cNvSpPr>
                <a:spLocks noRot="1" noChangeAspect="1" noMove="1" noResize="1" noEditPoints="1" noAdjustHandles="1" noChangeArrowheads="1" noChangeShapeType="1" noTextEdit="1"/>
              </p:cNvSpPr>
              <p:nvPr/>
            </p:nvSpPr>
            <p:spPr>
              <a:xfrm>
                <a:off x="4378479" y="1843676"/>
                <a:ext cx="585542" cy="585542"/>
              </a:xfrm>
              <a:prstGeom prst="ellipse">
                <a:avLst/>
              </a:prstGeom>
              <a:blipFill>
                <a:blip r:embed="rId7"/>
                <a:stretch>
                  <a:fillRect/>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Google Shape;187;p21">
                <a:extLst>
                  <a:ext uri="{FF2B5EF4-FFF2-40B4-BE49-F238E27FC236}">
                    <a16:creationId xmlns:a16="http://schemas.microsoft.com/office/drawing/2014/main" id="{4C93964D-7010-E6B7-A265-30D9974249FC}"/>
                  </a:ext>
                </a:extLst>
              </p:cNvPr>
              <p:cNvSpPr/>
              <p:nvPr/>
            </p:nvSpPr>
            <p:spPr>
              <a:xfrm>
                <a:off x="2339752" y="386856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𝝈</m:t>
                      </m:r>
                    </m:oMath>
                  </m:oMathPara>
                </a14:m>
                <a:endParaRPr sz="2800" b="1" dirty="0"/>
              </a:p>
            </p:txBody>
          </p:sp>
        </mc:Choice>
        <mc:Fallback xmlns="">
          <p:sp>
            <p:nvSpPr>
              <p:cNvPr id="14" name="Google Shape;187;p21">
                <a:extLst>
                  <a:ext uri="{FF2B5EF4-FFF2-40B4-BE49-F238E27FC236}">
                    <a16:creationId xmlns:a16="http://schemas.microsoft.com/office/drawing/2014/main" id="{4C93964D-7010-E6B7-A265-30D9974249FC}"/>
                  </a:ext>
                </a:extLst>
              </p:cNvPr>
              <p:cNvSpPr>
                <a:spLocks noRot="1" noChangeAspect="1" noMove="1" noResize="1" noEditPoints="1" noAdjustHandles="1" noChangeArrowheads="1" noChangeShapeType="1" noTextEdit="1"/>
              </p:cNvSpPr>
              <p:nvPr/>
            </p:nvSpPr>
            <p:spPr>
              <a:xfrm>
                <a:off x="2339752" y="3868565"/>
                <a:ext cx="585542" cy="585542"/>
              </a:xfrm>
              <a:prstGeom prst="ellipse">
                <a:avLst/>
              </a:prstGeom>
              <a:blipFill>
                <a:blip r:embed="rId8"/>
                <a:stretch>
                  <a:fillRect/>
                </a:stretch>
              </a:blipFill>
              <a:ln>
                <a:noFill/>
              </a:ln>
            </p:spPr>
            <p:txBody>
              <a:bodyPr/>
              <a:lstStyle/>
              <a:p>
                <a:r>
                  <a:rPr lang="es-ES">
                    <a:noFill/>
                  </a:rPr>
                  <a:t> </a:t>
                </a:r>
              </a:p>
            </p:txBody>
          </p:sp>
        </mc:Fallback>
      </mc:AlternateContent>
      <p:sp>
        <p:nvSpPr>
          <p:cNvPr id="15" name="object 41">
            <a:extLst>
              <a:ext uri="{FF2B5EF4-FFF2-40B4-BE49-F238E27FC236}">
                <a16:creationId xmlns:a16="http://schemas.microsoft.com/office/drawing/2014/main" id="{6690376A-9ABF-F6B4-382D-C44B34160C58}"/>
              </a:ext>
            </a:extLst>
          </p:cNvPr>
          <p:cNvSpPr txBox="1"/>
          <p:nvPr/>
        </p:nvSpPr>
        <p:spPr>
          <a:xfrm>
            <a:off x="3019774" y="1701191"/>
            <a:ext cx="743978"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DEEPNESS FACTOR</a:t>
            </a:r>
            <a:endParaRPr lang="en-GB" sz="1200" b="1" dirty="0">
              <a:latin typeface="TSTAR PRO" panose="02000806030000020004" pitchFamily="50" charset="0"/>
              <a:cs typeface="Trebuchet MS"/>
            </a:endParaRPr>
          </a:p>
        </p:txBody>
      </p:sp>
      <p:sp>
        <p:nvSpPr>
          <p:cNvPr id="16" name="object 41">
            <a:extLst>
              <a:ext uri="{FF2B5EF4-FFF2-40B4-BE49-F238E27FC236}">
                <a16:creationId xmlns:a16="http://schemas.microsoft.com/office/drawing/2014/main" id="{0B48ED54-AA11-801C-1186-24BC83FB0CD6}"/>
              </a:ext>
            </a:extLst>
          </p:cNvPr>
          <p:cNvSpPr txBox="1"/>
          <p:nvPr/>
        </p:nvSpPr>
        <p:spPr>
          <a:xfrm>
            <a:off x="3004481" y="2355439"/>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CONTEXT FACTOR</a:t>
            </a:r>
            <a:endParaRPr lang="en-GB" sz="1200" b="1" dirty="0">
              <a:latin typeface="TSTAR PRO" panose="02000806030000020004" pitchFamily="50" charset="0"/>
              <a:cs typeface="Trebuchet MS"/>
            </a:endParaRPr>
          </a:p>
        </p:txBody>
      </p:sp>
      <p:sp>
        <p:nvSpPr>
          <p:cNvPr id="17" name="object 41">
            <a:extLst>
              <a:ext uri="{FF2B5EF4-FFF2-40B4-BE49-F238E27FC236}">
                <a16:creationId xmlns:a16="http://schemas.microsoft.com/office/drawing/2014/main" id="{F64C34FD-9714-23E9-0F02-2E88A5D4C1ED}"/>
              </a:ext>
            </a:extLst>
          </p:cNvPr>
          <p:cNvSpPr txBox="1"/>
          <p:nvPr/>
        </p:nvSpPr>
        <p:spPr>
          <a:xfrm>
            <a:off x="3004481" y="3013900"/>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EXPLOIT FACTOR</a:t>
            </a:r>
            <a:endParaRPr lang="en-GB" sz="1200" b="1" dirty="0">
              <a:latin typeface="TSTAR PRO" panose="02000806030000020004" pitchFamily="50" charset="0"/>
              <a:cs typeface="Trebuchet MS"/>
            </a:endParaRPr>
          </a:p>
        </p:txBody>
      </p:sp>
      <p:sp>
        <p:nvSpPr>
          <p:cNvPr id="18" name="object 41">
            <a:extLst>
              <a:ext uri="{FF2B5EF4-FFF2-40B4-BE49-F238E27FC236}">
                <a16:creationId xmlns:a16="http://schemas.microsoft.com/office/drawing/2014/main" id="{193842B7-A560-2843-663F-1A3E18E8392B}"/>
              </a:ext>
            </a:extLst>
          </p:cNvPr>
          <p:cNvSpPr txBox="1"/>
          <p:nvPr/>
        </p:nvSpPr>
        <p:spPr>
          <a:xfrm>
            <a:off x="4283968" y="2478267"/>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SUMMARIZED FACTOR</a:t>
            </a:r>
            <a:endParaRPr lang="en-GB" sz="1200" b="1" dirty="0">
              <a:latin typeface="TSTAR PRO" panose="02000806030000020004" pitchFamily="50" charset="0"/>
              <a:cs typeface="Trebuchet MS"/>
            </a:endParaRPr>
          </a:p>
        </p:txBody>
      </p:sp>
      <p:sp>
        <p:nvSpPr>
          <p:cNvPr id="19" name="object 41">
            <a:extLst>
              <a:ext uri="{FF2B5EF4-FFF2-40B4-BE49-F238E27FC236}">
                <a16:creationId xmlns:a16="http://schemas.microsoft.com/office/drawing/2014/main" id="{4FEFE3C1-6E52-4C01-A7E1-243C71E29D1C}"/>
              </a:ext>
            </a:extLst>
          </p:cNvPr>
          <p:cNvSpPr txBox="1"/>
          <p:nvPr/>
        </p:nvSpPr>
        <p:spPr>
          <a:xfrm>
            <a:off x="2261637" y="4494491"/>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AVERAGE FACTOR</a:t>
            </a:r>
            <a:endParaRPr lang="en-GB" sz="1200" b="1" dirty="0">
              <a:latin typeface="TSTAR PRO" panose="02000806030000020004" pitchFamily="50" charset="0"/>
              <a:cs typeface="Trebuchet MS"/>
            </a:endParaRPr>
          </a:p>
        </p:txBody>
      </p:sp>
      <p:cxnSp>
        <p:nvCxnSpPr>
          <p:cNvPr id="4" name="Conector recto de flecha 3">
            <a:extLst>
              <a:ext uri="{FF2B5EF4-FFF2-40B4-BE49-F238E27FC236}">
                <a16:creationId xmlns:a16="http://schemas.microsoft.com/office/drawing/2014/main" id="{DFEC47D7-4096-2001-4B21-7493D5378366}"/>
              </a:ext>
            </a:extLst>
          </p:cNvPr>
          <p:cNvCxnSpPr>
            <a:cxnSpLocks/>
            <a:stCxn id="76" idx="6"/>
            <a:endCxn id="11" idx="2"/>
          </p:cNvCxnSpPr>
          <p:nvPr/>
        </p:nvCxnSpPr>
        <p:spPr>
          <a:xfrm flipV="1">
            <a:off x="1686770" y="2517368"/>
            <a:ext cx="669378" cy="121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E239180B-D69E-BEF6-DF53-80E90E4B3550}"/>
              </a:ext>
            </a:extLst>
          </p:cNvPr>
          <p:cNvCxnSpPr>
            <a:cxnSpLocks/>
            <a:stCxn id="76" idx="6"/>
            <a:endCxn id="10" idx="2"/>
          </p:cNvCxnSpPr>
          <p:nvPr/>
        </p:nvCxnSpPr>
        <p:spPr>
          <a:xfrm flipV="1">
            <a:off x="1686770" y="1882777"/>
            <a:ext cx="669378" cy="7563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28F54247-8110-B2E3-B76D-41277CDDCCF4}"/>
              </a:ext>
            </a:extLst>
          </p:cNvPr>
          <p:cNvCxnSpPr>
            <a:cxnSpLocks/>
            <a:stCxn id="76" idx="6"/>
            <a:endCxn id="7" idx="2"/>
          </p:cNvCxnSpPr>
          <p:nvPr/>
        </p:nvCxnSpPr>
        <p:spPr>
          <a:xfrm flipV="1">
            <a:off x="1686770" y="1155344"/>
            <a:ext cx="669378" cy="14838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2C538620-D192-2795-D614-A6FF323B6B0D}"/>
              </a:ext>
            </a:extLst>
          </p:cNvPr>
          <p:cNvCxnSpPr>
            <a:cxnSpLocks/>
            <a:stCxn id="76" idx="6"/>
            <a:endCxn id="12" idx="2"/>
          </p:cNvCxnSpPr>
          <p:nvPr/>
        </p:nvCxnSpPr>
        <p:spPr>
          <a:xfrm>
            <a:off x="1686770" y="2639154"/>
            <a:ext cx="652982" cy="5655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Elipse 75">
            <a:extLst>
              <a:ext uri="{FF2B5EF4-FFF2-40B4-BE49-F238E27FC236}">
                <a16:creationId xmlns:a16="http://schemas.microsoft.com/office/drawing/2014/main" id="{36A34016-318B-529D-DFE4-AC90B26A564E}"/>
              </a:ext>
            </a:extLst>
          </p:cNvPr>
          <p:cNvSpPr/>
          <p:nvPr/>
        </p:nvSpPr>
        <p:spPr>
          <a:xfrm>
            <a:off x="517858" y="2054698"/>
            <a:ext cx="1168912" cy="11689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object 41">
            <a:extLst>
              <a:ext uri="{FF2B5EF4-FFF2-40B4-BE49-F238E27FC236}">
                <a16:creationId xmlns:a16="http://schemas.microsoft.com/office/drawing/2014/main" id="{023F4796-12B1-0759-24BF-CBC53A594B6B}"/>
              </a:ext>
            </a:extLst>
          </p:cNvPr>
          <p:cNvSpPr txBox="1"/>
          <p:nvPr/>
        </p:nvSpPr>
        <p:spPr>
          <a:xfrm>
            <a:off x="471290" y="3259924"/>
            <a:ext cx="1259876"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GRAPH-BASED ANALYSIS</a:t>
            </a:r>
            <a:endParaRPr lang="en-GB" sz="1200" b="1" dirty="0">
              <a:latin typeface="TSTAR PRO" panose="02000806030000020004" pitchFamily="50" charset="0"/>
              <a:cs typeface="Trebuchet MS"/>
            </a:endParaRPr>
          </a:p>
        </p:txBody>
      </p:sp>
      <p:grpSp>
        <p:nvGrpSpPr>
          <p:cNvPr id="22" name="Grupo 21">
            <a:extLst>
              <a:ext uri="{FF2B5EF4-FFF2-40B4-BE49-F238E27FC236}">
                <a16:creationId xmlns:a16="http://schemas.microsoft.com/office/drawing/2014/main" id="{8360A80A-077E-5D35-7D44-A50BE7704FB0}"/>
              </a:ext>
            </a:extLst>
          </p:cNvPr>
          <p:cNvGrpSpPr/>
          <p:nvPr/>
        </p:nvGrpSpPr>
        <p:grpSpPr>
          <a:xfrm>
            <a:off x="598327" y="2135613"/>
            <a:ext cx="1007976" cy="1007976"/>
            <a:chOff x="2016942" y="1794232"/>
            <a:chExt cx="1528914" cy="1528914"/>
          </a:xfrm>
        </p:grpSpPr>
        <p:sp>
          <p:nvSpPr>
            <p:cNvPr id="23" name="Google Shape;187;p21">
              <a:extLst>
                <a:ext uri="{FF2B5EF4-FFF2-40B4-BE49-F238E27FC236}">
                  <a16:creationId xmlns:a16="http://schemas.microsoft.com/office/drawing/2014/main" id="{FEEB3E09-C05F-FC18-F429-80D16860118B}"/>
                </a:ext>
              </a:extLst>
            </p:cNvPr>
            <p:cNvSpPr/>
            <p:nvPr/>
          </p:nvSpPr>
          <p:spPr>
            <a:xfrm>
              <a:off x="2016942" y="1794232"/>
              <a:ext cx="1528914" cy="152891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áfico 105" descr="Jerarquía">
              <a:extLst>
                <a:ext uri="{FF2B5EF4-FFF2-40B4-BE49-F238E27FC236}">
                  <a16:creationId xmlns:a16="http://schemas.microsoft.com/office/drawing/2014/main" id="{CB6EF8E2-8D59-4F83-2AD9-7678BD54F48D}"/>
                </a:ext>
              </a:extLst>
            </p:cNvPr>
            <p:cNvGrpSpPr/>
            <p:nvPr/>
          </p:nvGrpSpPr>
          <p:grpSpPr>
            <a:xfrm>
              <a:off x="2228692" y="2023102"/>
              <a:ext cx="1105414" cy="939602"/>
              <a:chOff x="5455479" y="3158599"/>
              <a:chExt cx="762000" cy="647700"/>
            </a:xfrm>
            <a:solidFill>
              <a:srgbClr val="000000"/>
            </a:solidFill>
          </p:grpSpPr>
          <p:sp>
            <p:nvSpPr>
              <p:cNvPr id="25" name="Forma libre: forma 24">
                <a:extLst>
                  <a:ext uri="{FF2B5EF4-FFF2-40B4-BE49-F238E27FC236}">
                    <a16:creationId xmlns:a16="http://schemas.microsoft.com/office/drawing/2014/main" id="{345AAECB-6DFA-ACC6-5D65-D3A693DA67B2}"/>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26" name="Forma libre: forma 25">
                <a:extLst>
                  <a:ext uri="{FF2B5EF4-FFF2-40B4-BE49-F238E27FC236}">
                    <a16:creationId xmlns:a16="http://schemas.microsoft.com/office/drawing/2014/main" id="{6F927083-046A-0477-959D-3EB6DC0965D8}"/>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27" name="Forma libre: forma 26">
                <a:extLst>
                  <a:ext uri="{FF2B5EF4-FFF2-40B4-BE49-F238E27FC236}">
                    <a16:creationId xmlns:a16="http://schemas.microsoft.com/office/drawing/2014/main" id="{718A6727-A7AD-B3B8-A273-3FFB944DDAEB}"/>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28" name="Forma libre: forma 27">
                <a:extLst>
                  <a:ext uri="{FF2B5EF4-FFF2-40B4-BE49-F238E27FC236}">
                    <a16:creationId xmlns:a16="http://schemas.microsoft.com/office/drawing/2014/main" id="{E2425441-B041-FA64-82F2-49BC8E3D8630}"/>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29" name="Forma libre: forma 28">
                <a:extLst>
                  <a:ext uri="{FF2B5EF4-FFF2-40B4-BE49-F238E27FC236}">
                    <a16:creationId xmlns:a16="http://schemas.microsoft.com/office/drawing/2014/main" id="{F4A0E37F-9931-201B-A82F-108FB893FBFA}"/>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grpSp>
      <p:sp>
        <p:nvSpPr>
          <p:cNvPr id="65" name="Cerrar llave 64">
            <a:extLst>
              <a:ext uri="{FF2B5EF4-FFF2-40B4-BE49-F238E27FC236}">
                <a16:creationId xmlns:a16="http://schemas.microsoft.com/office/drawing/2014/main" id="{33F56D25-98FA-5621-4FB3-E63CA3DF5046}"/>
              </a:ext>
            </a:extLst>
          </p:cNvPr>
          <p:cNvSpPr/>
          <p:nvPr/>
        </p:nvSpPr>
        <p:spPr>
          <a:xfrm>
            <a:off x="3903809" y="862573"/>
            <a:ext cx="360792" cy="263485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9" name="Imagen 68">
            <a:extLst>
              <a:ext uri="{FF2B5EF4-FFF2-40B4-BE49-F238E27FC236}">
                <a16:creationId xmlns:a16="http://schemas.microsoft.com/office/drawing/2014/main" id="{E81F2C18-C647-7127-C680-D756B0FDE3B2}"/>
              </a:ext>
            </a:extLst>
          </p:cNvPr>
          <p:cNvPicPr>
            <a:picLocks noChangeAspect="1"/>
          </p:cNvPicPr>
          <p:nvPr/>
        </p:nvPicPr>
        <p:blipFill>
          <a:blip r:embed="rId9"/>
          <a:stretch>
            <a:fillRect/>
          </a:stretch>
        </p:blipFill>
        <p:spPr>
          <a:xfrm>
            <a:off x="4151668" y="1294274"/>
            <a:ext cx="1455466" cy="470413"/>
          </a:xfrm>
          <a:prstGeom prst="rect">
            <a:avLst/>
          </a:prstGeom>
        </p:spPr>
      </p:pic>
      <p:sp>
        <p:nvSpPr>
          <p:cNvPr id="34" name="object 41">
            <a:extLst>
              <a:ext uri="{FF2B5EF4-FFF2-40B4-BE49-F238E27FC236}">
                <a16:creationId xmlns:a16="http://schemas.microsoft.com/office/drawing/2014/main" id="{14770BC6-68A2-93BB-E13D-370BF61AABD8}"/>
              </a:ext>
            </a:extLst>
          </p:cNvPr>
          <p:cNvSpPr txBox="1"/>
          <p:nvPr/>
        </p:nvSpPr>
        <p:spPr>
          <a:xfrm>
            <a:off x="7434332" y="3247842"/>
            <a:ext cx="77456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AGGREGATION ALGORITHM</a:t>
            </a:r>
            <a:endParaRPr lang="en-GB" sz="1200" b="1" dirty="0">
              <a:latin typeface="TSTAR PRO" panose="02000806030000020004" pitchFamily="50" charset="0"/>
              <a:cs typeface="Trebuchet MS"/>
            </a:endParaRPr>
          </a:p>
        </p:txBody>
      </p:sp>
      <p:grpSp>
        <p:nvGrpSpPr>
          <p:cNvPr id="31" name="Grupo 30">
            <a:extLst>
              <a:ext uri="{FF2B5EF4-FFF2-40B4-BE49-F238E27FC236}">
                <a16:creationId xmlns:a16="http://schemas.microsoft.com/office/drawing/2014/main" id="{E6A1358A-5A06-C8BE-EC3C-E86A8093EB05}"/>
              </a:ext>
            </a:extLst>
          </p:cNvPr>
          <p:cNvGrpSpPr/>
          <p:nvPr/>
        </p:nvGrpSpPr>
        <p:grpSpPr>
          <a:xfrm>
            <a:off x="7237159" y="1995686"/>
            <a:ext cx="1168912" cy="1168912"/>
            <a:chOff x="7203827" y="2029370"/>
            <a:chExt cx="1168912" cy="1168912"/>
          </a:xfrm>
        </p:grpSpPr>
        <p:sp>
          <p:nvSpPr>
            <p:cNvPr id="40" name="Elipse 39">
              <a:extLst>
                <a:ext uri="{FF2B5EF4-FFF2-40B4-BE49-F238E27FC236}">
                  <a16:creationId xmlns:a16="http://schemas.microsoft.com/office/drawing/2014/main" id="{B1E0C5BF-B093-3B89-9B7E-6B35F8B3055B}"/>
                </a:ext>
              </a:extLst>
            </p:cNvPr>
            <p:cNvSpPr/>
            <p:nvPr/>
          </p:nvSpPr>
          <p:spPr>
            <a:xfrm>
              <a:off x="7203827" y="2029370"/>
              <a:ext cx="1168912" cy="11689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Google Shape;187;p21">
              <a:extLst>
                <a:ext uri="{FF2B5EF4-FFF2-40B4-BE49-F238E27FC236}">
                  <a16:creationId xmlns:a16="http://schemas.microsoft.com/office/drawing/2014/main" id="{6CBF7A62-E77B-A83E-76CC-C659D2017D0D}"/>
                </a:ext>
              </a:extLst>
            </p:cNvPr>
            <p:cNvSpPr/>
            <p:nvPr/>
          </p:nvSpPr>
          <p:spPr>
            <a:xfrm>
              <a:off x="7284296" y="2110285"/>
              <a:ext cx="1007976" cy="1007976"/>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CB59150A-1143-3C15-EAF6-C95B230513EA}"/>
                    </a:ext>
                  </a:extLst>
                </p:cNvPr>
                <p:cNvSpPr txBox="1"/>
                <p:nvPr/>
              </p:nvSpPr>
              <p:spPr>
                <a:xfrm>
                  <a:off x="7448446" y="2116392"/>
                  <a:ext cx="679673"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6600" b="1" i="0" smtClean="0">
                            <a:latin typeface="Cambria Math" panose="02040503050406030204" pitchFamily="18" charset="0"/>
                            <a:ea typeface="Cambria Math" panose="02040503050406030204" pitchFamily="18" charset="0"/>
                          </a:rPr>
                          <m:t>𝚺</m:t>
                        </m:r>
                      </m:oMath>
                    </m:oMathPara>
                  </a14:m>
                  <a:endParaRPr lang="en-US" sz="6600" b="1" dirty="0"/>
                </a:p>
              </p:txBody>
            </p:sp>
          </mc:Choice>
          <mc:Fallback xmlns="">
            <p:sp>
              <p:nvSpPr>
                <p:cNvPr id="30" name="CuadroTexto 29">
                  <a:extLst>
                    <a:ext uri="{FF2B5EF4-FFF2-40B4-BE49-F238E27FC236}">
                      <a16:creationId xmlns:a16="http://schemas.microsoft.com/office/drawing/2014/main" id="{CB59150A-1143-3C15-EAF6-C95B230513EA}"/>
                    </a:ext>
                  </a:extLst>
                </p:cNvPr>
                <p:cNvSpPr txBox="1">
                  <a:spLocks noRot="1" noChangeAspect="1" noMove="1" noResize="1" noEditPoints="1" noAdjustHandles="1" noChangeArrowheads="1" noChangeShapeType="1" noTextEdit="1"/>
                </p:cNvSpPr>
                <p:nvPr/>
              </p:nvSpPr>
              <p:spPr>
                <a:xfrm>
                  <a:off x="7448446" y="2116392"/>
                  <a:ext cx="679673" cy="1015663"/>
                </a:xfrm>
                <a:prstGeom prst="rect">
                  <a:avLst/>
                </a:prstGeom>
                <a:blipFill>
                  <a:blip r:embed="rId10"/>
                  <a:stretch>
                    <a:fillRect/>
                  </a:stretch>
                </a:blipFill>
              </p:spPr>
              <p:txBody>
                <a:bodyPr/>
                <a:lstStyle/>
                <a:p>
                  <a:r>
                    <a:rPr lang="es-ES">
                      <a:noFill/>
                    </a:rPr>
                    <a:t> </a:t>
                  </a:r>
                </a:p>
              </p:txBody>
            </p:sp>
          </mc:Fallback>
        </mc:AlternateContent>
      </p:grpSp>
      <p:cxnSp>
        <p:nvCxnSpPr>
          <p:cNvPr id="36" name="Conector recto de flecha 35">
            <a:extLst>
              <a:ext uri="{FF2B5EF4-FFF2-40B4-BE49-F238E27FC236}">
                <a16:creationId xmlns:a16="http://schemas.microsoft.com/office/drawing/2014/main" id="{285D4837-CCB5-C4C8-AAED-3E37EB9BB1CD}"/>
              </a:ext>
            </a:extLst>
          </p:cNvPr>
          <p:cNvCxnSpPr>
            <a:cxnSpLocks/>
            <a:stCxn id="14" idx="6"/>
            <a:endCxn id="40" idx="2"/>
          </p:cNvCxnSpPr>
          <p:nvPr/>
        </p:nvCxnSpPr>
        <p:spPr>
          <a:xfrm flipV="1">
            <a:off x="2925294" y="2580142"/>
            <a:ext cx="4311865" cy="15811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7EA4ED4D-423E-00B8-E9D9-1E88A116F8DB}"/>
              </a:ext>
            </a:extLst>
          </p:cNvPr>
          <p:cNvCxnSpPr>
            <a:cxnSpLocks/>
            <a:stCxn id="13" idx="6"/>
            <a:endCxn id="40" idx="2"/>
          </p:cNvCxnSpPr>
          <p:nvPr/>
        </p:nvCxnSpPr>
        <p:spPr>
          <a:xfrm>
            <a:off x="4964021" y="2136447"/>
            <a:ext cx="2273138" cy="443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object 41">
            <a:extLst>
              <a:ext uri="{FF2B5EF4-FFF2-40B4-BE49-F238E27FC236}">
                <a16:creationId xmlns:a16="http://schemas.microsoft.com/office/drawing/2014/main" id="{CF0FA162-D13D-EAAC-4A4C-6196707DC7A8}"/>
              </a:ext>
            </a:extLst>
          </p:cNvPr>
          <p:cNvSpPr txBox="1"/>
          <p:nvPr/>
        </p:nvSpPr>
        <p:spPr>
          <a:xfrm>
            <a:off x="8244664" y="1735473"/>
            <a:ext cx="543207"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Bounded</a:t>
            </a:r>
            <a:endParaRPr lang="en-GB" sz="1200" b="1" dirty="0">
              <a:latin typeface="TSTAR PRO" panose="02000806030000020004" pitchFamily="50" charset="0"/>
              <a:cs typeface="Trebuchet MS"/>
            </a:endParaRPr>
          </a:p>
        </p:txBody>
      </p:sp>
      <p:sp>
        <p:nvSpPr>
          <p:cNvPr id="99" name="object 41">
            <a:extLst>
              <a:ext uri="{FF2B5EF4-FFF2-40B4-BE49-F238E27FC236}">
                <a16:creationId xmlns:a16="http://schemas.microsoft.com/office/drawing/2014/main" id="{D764855B-E221-F5F5-8940-0EDE434E369A}"/>
              </a:ext>
            </a:extLst>
          </p:cNvPr>
          <p:cNvSpPr txBox="1"/>
          <p:nvPr/>
        </p:nvSpPr>
        <p:spPr>
          <a:xfrm>
            <a:off x="7550010" y="1490494"/>
            <a:ext cx="543207"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Sensitive</a:t>
            </a:r>
            <a:endParaRPr lang="en-GB" sz="1200" b="1" dirty="0">
              <a:latin typeface="TSTAR PRO" panose="02000806030000020004" pitchFamily="50" charset="0"/>
              <a:cs typeface="Trebuchet MS"/>
            </a:endParaRPr>
          </a:p>
        </p:txBody>
      </p:sp>
      <p:sp>
        <p:nvSpPr>
          <p:cNvPr id="100" name="object 41">
            <a:extLst>
              <a:ext uri="{FF2B5EF4-FFF2-40B4-BE49-F238E27FC236}">
                <a16:creationId xmlns:a16="http://schemas.microsoft.com/office/drawing/2014/main" id="{43B9B49A-820B-795C-6B9A-6423261B23C1}"/>
              </a:ext>
            </a:extLst>
          </p:cNvPr>
          <p:cNvSpPr txBox="1"/>
          <p:nvPr/>
        </p:nvSpPr>
        <p:spPr>
          <a:xfrm>
            <a:off x="6818251" y="1735472"/>
            <a:ext cx="467393"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Reality</a:t>
            </a:r>
            <a:endParaRPr lang="en-GB" sz="1200" b="1" dirty="0">
              <a:latin typeface="TSTAR PRO" panose="02000806030000020004" pitchFamily="50" charset="0"/>
              <a:cs typeface="Trebuchet MS"/>
            </a:endParaRPr>
          </a:p>
        </p:txBody>
      </p:sp>
      <p:cxnSp>
        <p:nvCxnSpPr>
          <p:cNvPr id="102" name="Conector recto 101">
            <a:extLst>
              <a:ext uri="{FF2B5EF4-FFF2-40B4-BE49-F238E27FC236}">
                <a16:creationId xmlns:a16="http://schemas.microsoft.com/office/drawing/2014/main" id="{1DE0FDE4-DE62-14D5-A354-D99F6EECCF3D}"/>
              </a:ext>
            </a:extLst>
          </p:cNvPr>
          <p:cNvCxnSpPr>
            <a:cxnSpLocks/>
            <a:stCxn id="100" idx="2"/>
            <a:endCxn id="40" idx="1"/>
          </p:cNvCxnSpPr>
          <p:nvPr/>
        </p:nvCxnSpPr>
        <p:spPr>
          <a:xfrm>
            <a:off x="7051948" y="1932321"/>
            <a:ext cx="356394" cy="234548"/>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FA1EFC73-3B8F-0F62-F2BD-7D53A5F2C76B}"/>
              </a:ext>
            </a:extLst>
          </p:cNvPr>
          <p:cNvCxnSpPr>
            <a:stCxn id="99" idx="2"/>
            <a:endCxn id="40" idx="0"/>
          </p:cNvCxnSpPr>
          <p:nvPr/>
        </p:nvCxnSpPr>
        <p:spPr>
          <a:xfrm>
            <a:off x="7821614" y="1687343"/>
            <a:ext cx="1" cy="308343"/>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6EC31FF6-581F-702F-7B10-F3D4180BFBEC}"/>
              </a:ext>
            </a:extLst>
          </p:cNvPr>
          <p:cNvCxnSpPr>
            <a:stCxn id="98" idx="2"/>
            <a:endCxn id="40" idx="7"/>
          </p:cNvCxnSpPr>
          <p:nvPr/>
        </p:nvCxnSpPr>
        <p:spPr>
          <a:xfrm flipH="1">
            <a:off x="8234888" y="1932322"/>
            <a:ext cx="281380" cy="234547"/>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EAE7F992-8D2D-9DDE-59C3-5F19E8A88084}"/>
              </a:ext>
            </a:extLst>
          </p:cNvPr>
          <p:cNvPicPr>
            <a:picLocks noChangeAspect="1"/>
          </p:cNvPicPr>
          <p:nvPr/>
        </p:nvPicPr>
        <p:blipFill>
          <a:blip r:embed="rId11"/>
          <a:stretch>
            <a:fillRect/>
          </a:stretch>
        </p:blipFill>
        <p:spPr>
          <a:xfrm>
            <a:off x="4930736" y="727335"/>
            <a:ext cx="1841886" cy="4102176"/>
          </a:xfrm>
          <a:prstGeom prst="rect">
            <a:avLst/>
          </a:prstGeom>
        </p:spPr>
      </p:pic>
      <p:pic>
        <p:nvPicPr>
          <p:cNvPr id="6" name="Imagen 5">
            <a:extLst>
              <a:ext uri="{FF2B5EF4-FFF2-40B4-BE49-F238E27FC236}">
                <a16:creationId xmlns:a16="http://schemas.microsoft.com/office/drawing/2014/main" id="{42F64B74-2BFD-AB87-2B2A-051BE5ADB496}"/>
              </a:ext>
            </a:extLst>
          </p:cNvPr>
          <p:cNvPicPr>
            <a:picLocks noChangeAspect="1"/>
          </p:cNvPicPr>
          <p:nvPr/>
        </p:nvPicPr>
        <p:blipFill>
          <a:blip r:embed="rId12"/>
          <a:stretch>
            <a:fillRect/>
          </a:stretch>
        </p:blipFill>
        <p:spPr>
          <a:xfrm>
            <a:off x="4224131" y="1116076"/>
            <a:ext cx="4424877" cy="2802584"/>
          </a:xfrm>
          <a:prstGeom prst="rect">
            <a:avLst/>
          </a:prstGeom>
        </p:spPr>
      </p:pic>
      <p:pic>
        <p:nvPicPr>
          <p:cNvPr id="21" name="Imagen 20" descr="Imagen que contiene interior, edificio, morado, luz&#10;&#10;Descripción generada automáticamente">
            <a:extLst>
              <a:ext uri="{FF2B5EF4-FFF2-40B4-BE49-F238E27FC236}">
                <a16:creationId xmlns:a16="http://schemas.microsoft.com/office/drawing/2014/main" id="{772FC5B2-0EAB-53A7-8CC8-2379A04636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80778" y="1182703"/>
            <a:ext cx="4706022" cy="3153034"/>
          </a:xfrm>
          <a:prstGeom prst="rect">
            <a:avLst/>
          </a:prstGeom>
        </p:spPr>
      </p:pic>
      <p:pic>
        <p:nvPicPr>
          <p:cNvPr id="33" name="Imagen 32" descr="Imagen que contiene Diagrama&#10;&#10;Descripción generada automáticamente">
            <a:extLst>
              <a:ext uri="{FF2B5EF4-FFF2-40B4-BE49-F238E27FC236}">
                <a16:creationId xmlns:a16="http://schemas.microsoft.com/office/drawing/2014/main" id="{27673324-CB48-FB7E-BCAE-3402790C7BA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80778" y="1277237"/>
            <a:ext cx="4706022" cy="2941264"/>
          </a:xfrm>
          <a:prstGeom prst="rect">
            <a:avLst/>
          </a:prstGeom>
        </p:spPr>
      </p:pic>
    </p:spTree>
    <p:extLst>
      <p:ext uri="{BB962C8B-B14F-4D97-AF65-F5344CB8AC3E}">
        <p14:creationId xmlns:p14="http://schemas.microsoft.com/office/powerpoint/2010/main" val="314819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3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animBg="1"/>
      <p:bldP spid="12" grpId="0" animBg="1"/>
      <p:bldP spid="13" grpId="0" animBg="1"/>
      <p:bldP spid="14" grpId="0" animBg="1"/>
      <p:bldP spid="15" grpId="0"/>
      <p:bldP spid="16" grpId="0"/>
      <p:bldP spid="17" grpId="0"/>
      <p:bldP spid="18" grpId="0"/>
      <p:bldP spid="19" grpId="0"/>
      <p:bldP spid="65" grpId="0" animBg="1"/>
      <p:bldP spid="34" grpId="0"/>
      <p:bldP spid="98" grpId="0"/>
      <p:bldP spid="99" grpId="0"/>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14</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57C89904-D15C-AF50-266D-96559BEA78A0}"/>
                  </a:ext>
                </a:extLst>
              </p:cNvPr>
              <p:cNvSpPr txBox="1"/>
              <p:nvPr/>
            </p:nvSpPr>
            <p:spPr>
              <a:xfrm>
                <a:off x="3592820" y="799314"/>
                <a:ext cx="26394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𝑎</m:t>
                      </m:r>
                      <m:r>
                        <a:rPr lang="es-ES" sz="2000" b="0" i="1" smtClean="0">
                          <a:latin typeface="Cambria Math" panose="02040503050406030204" pitchFamily="18" charset="0"/>
                        </a:rPr>
                        <m:t>=1 −</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1−</m:t>
                          </m:r>
                          <m:r>
                            <a:rPr lang="es-ES" sz="2000" b="0" i="1" smtClean="0">
                              <a:latin typeface="Cambria Math" panose="02040503050406030204" pitchFamily="18" charset="0"/>
                            </a:rPr>
                            <m:t>𝑏</m:t>
                          </m:r>
                        </m:e>
                      </m:d>
                      <m:r>
                        <a:rPr lang="es-ES" sz="2000" b="0" i="1" smtClean="0">
                          <a:latin typeface="Cambria Math" panose="02040503050406030204" pitchFamily="18" charset="0"/>
                        </a:rPr>
                        <m:t>(1−</m:t>
                      </m:r>
                      <m:r>
                        <a:rPr lang="es-ES" sz="2000" b="0" i="1" smtClean="0">
                          <a:latin typeface="Cambria Math" panose="02040503050406030204" pitchFamily="18" charset="0"/>
                        </a:rPr>
                        <m:t>𝑐</m:t>
                      </m:r>
                      <m:r>
                        <a:rPr lang="es-ES" sz="2000" b="0" i="1" smtClean="0">
                          <a:latin typeface="Cambria Math" panose="02040503050406030204" pitchFamily="18" charset="0"/>
                        </a:rPr>
                        <m:t>)</m:t>
                      </m:r>
                    </m:oMath>
                  </m:oMathPara>
                </a14:m>
                <a:endParaRPr lang="en-US" sz="2000" dirty="0"/>
              </a:p>
            </p:txBody>
          </p:sp>
        </mc:Choice>
        <mc:Fallback xmlns="">
          <p:sp>
            <p:nvSpPr>
              <p:cNvPr id="2" name="CuadroTexto 1">
                <a:extLst>
                  <a:ext uri="{FF2B5EF4-FFF2-40B4-BE49-F238E27FC236}">
                    <a16:creationId xmlns:a16="http://schemas.microsoft.com/office/drawing/2014/main" id="{57C89904-D15C-AF50-266D-96559BEA78A0}"/>
                  </a:ext>
                </a:extLst>
              </p:cNvPr>
              <p:cNvSpPr txBox="1">
                <a:spLocks noRot="1" noChangeAspect="1" noMove="1" noResize="1" noEditPoints="1" noAdjustHandles="1" noChangeArrowheads="1" noChangeShapeType="1" noTextEdit="1"/>
              </p:cNvSpPr>
              <p:nvPr/>
            </p:nvSpPr>
            <p:spPr>
              <a:xfrm>
                <a:off x="3592820" y="799314"/>
                <a:ext cx="2639441" cy="307777"/>
              </a:xfrm>
              <a:prstGeom prst="rect">
                <a:avLst/>
              </a:prstGeom>
              <a:blipFill>
                <a:blip r:embed="rId3"/>
                <a:stretch>
                  <a:fillRect l="-693" t="-1961" r="-3002" b="-3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30B0FE80-7EAD-1488-6F56-7A4A5624870C}"/>
                  </a:ext>
                </a:extLst>
              </p:cNvPr>
              <p:cNvSpPr txBox="1"/>
              <p:nvPr/>
            </p:nvSpPr>
            <p:spPr>
              <a:xfrm>
                <a:off x="2038388" y="2889204"/>
                <a:ext cx="5748305"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𝑐𝑣𝑠𝑠</m:t>
                          </m:r>
                        </m:e>
                        <m:sub>
                          <m:r>
                            <a:rPr lang="es-ES" sz="2000" b="0" i="1" smtClean="0">
                              <a:latin typeface="Cambria Math" panose="02040503050406030204" pitchFamily="18" charset="0"/>
                            </a:rPr>
                            <m:t>𝑡𝑜𝑡𝑎𝑙</m:t>
                          </m:r>
                        </m:sub>
                      </m:sSub>
                      <m:r>
                        <a:rPr lang="es-ES" sz="2000" b="0" i="1" smtClean="0">
                          <a:latin typeface="Cambria Math" panose="02040503050406030204" pitchFamily="18" charset="0"/>
                        </a:rPr>
                        <m:t>=10</m:t>
                      </m:r>
                      <m:d>
                        <m:dPr>
                          <m:begChr m:val="["/>
                          <m:endChr m:val="]"/>
                          <m:ctrlPr>
                            <a:rPr lang="es-ES" sz="2000" b="0" i="1" smtClean="0">
                              <a:latin typeface="Cambria Math" panose="02040503050406030204" pitchFamily="18" charset="0"/>
                            </a:rPr>
                          </m:ctrlPr>
                        </m:dPr>
                        <m:e>
                          <m:r>
                            <a:rPr lang="es-ES" sz="2000" b="0" i="1" smtClean="0">
                              <a:latin typeface="Cambria Math" panose="02040503050406030204" pitchFamily="18" charset="0"/>
                            </a:rPr>
                            <m:t>1−</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1−</m:t>
                              </m:r>
                              <m:f>
                                <m:fPr>
                                  <m:ctrlPr>
                                    <a:rPr lang="es-ES" sz="2000" b="0" i="1" smtClean="0">
                                      <a:latin typeface="Cambria Math" panose="02040503050406030204" pitchFamily="18" charset="0"/>
                                    </a:rPr>
                                  </m:ctrlPr>
                                </m:fPr>
                                <m:num>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rPr>
                                        <m:t>𝑎</m:t>
                                      </m:r>
                                    </m:sub>
                                  </m:sSub>
                                </m:num>
                                <m:den>
                                  <m:r>
                                    <a:rPr lang="es-ES" sz="2000" b="0" i="1" smtClean="0">
                                      <a:latin typeface="Cambria Math" panose="02040503050406030204" pitchFamily="18" charset="0"/>
                                    </a:rPr>
                                    <m:t>10</m:t>
                                  </m:r>
                                </m:den>
                              </m:f>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𝑐𝑣𝑠𝑠</m:t>
                                  </m:r>
                                </m:e>
                                <m:sub>
                                  <m:r>
                                    <a:rPr lang="es-ES" sz="2000" b="0" i="1" smtClean="0">
                                      <a:latin typeface="Cambria Math" panose="02040503050406030204" pitchFamily="18" charset="0"/>
                                    </a:rPr>
                                    <m:t>𝑎</m:t>
                                  </m:r>
                                </m:sub>
                              </m:sSub>
                            </m:e>
                          </m:d>
                          <m:d>
                            <m:dPr>
                              <m:ctrlPr>
                                <a:rPr lang="es-ES" sz="2000" i="1">
                                  <a:latin typeface="Cambria Math" panose="02040503050406030204" pitchFamily="18" charset="0"/>
                                </a:rPr>
                              </m:ctrlPr>
                            </m:dPr>
                            <m:e>
                              <m:r>
                                <a:rPr lang="es-ES" sz="2000" i="1">
                                  <a:latin typeface="Cambria Math" panose="02040503050406030204" pitchFamily="18" charset="0"/>
                                </a:rPr>
                                <m:t>1−</m:t>
                              </m:r>
                              <m:f>
                                <m:fPr>
                                  <m:ctrlPr>
                                    <a:rPr lang="es-ES" sz="2000" i="1">
                                      <a:latin typeface="Cambria Math" panose="02040503050406030204" pitchFamily="18" charset="0"/>
                                    </a:rPr>
                                  </m:ctrlPr>
                                </m:fPr>
                                <m:num>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𝑏</m:t>
                                      </m:r>
                                    </m:sub>
                                  </m:sSub>
                                </m:num>
                                <m:den>
                                  <m:r>
                                    <a:rPr lang="es-ES" sz="2000" b="0" i="1" smtClean="0">
                                      <a:latin typeface="Cambria Math" panose="02040503050406030204" pitchFamily="18" charset="0"/>
                                    </a:rPr>
                                    <m:t>10</m:t>
                                  </m:r>
                                </m:den>
                              </m:f>
                              <m:sSub>
                                <m:sSubPr>
                                  <m:ctrlPr>
                                    <a:rPr lang="es-ES" sz="2000" i="1" smtClean="0">
                                      <a:latin typeface="Cambria Math" panose="02040503050406030204" pitchFamily="18" charset="0"/>
                                    </a:rPr>
                                  </m:ctrlPr>
                                </m:sSubPr>
                                <m:e>
                                  <m:r>
                                    <a:rPr lang="es-ES" sz="2000" b="0" i="1" smtClean="0">
                                      <a:latin typeface="Cambria Math" panose="02040503050406030204" pitchFamily="18" charset="0"/>
                                    </a:rPr>
                                    <m:t>𝑐𝑣𝑠𝑠</m:t>
                                  </m:r>
                                </m:e>
                                <m:sub>
                                  <m:r>
                                    <a:rPr lang="es-ES" sz="2000" b="0" i="1" smtClean="0">
                                      <a:latin typeface="Cambria Math" panose="02040503050406030204" pitchFamily="18" charset="0"/>
                                    </a:rPr>
                                    <m:t>𝑏</m:t>
                                  </m:r>
                                </m:sub>
                              </m:sSub>
                            </m:e>
                          </m:d>
                        </m:e>
                      </m:d>
                    </m:oMath>
                  </m:oMathPara>
                </a14:m>
                <a:endParaRPr lang="en-US" sz="2000" dirty="0"/>
              </a:p>
            </p:txBody>
          </p:sp>
        </mc:Choice>
        <mc:Fallback xmlns="">
          <p:sp>
            <p:nvSpPr>
              <p:cNvPr id="4" name="CuadroTexto 3">
                <a:extLst>
                  <a:ext uri="{FF2B5EF4-FFF2-40B4-BE49-F238E27FC236}">
                    <a16:creationId xmlns:a16="http://schemas.microsoft.com/office/drawing/2014/main" id="{30B0FE80-7EAD-1488-6F56-7A4A5624870C}"/>
                  </a:ext>
                </a:extLst>
              </p:cNvPr>
              <p:cNvSpPr txBox="1">
                <a:spLocks noRot="1" noChangeAspect="1" noMove="1" noResize="1" noEditPoints="1" noAdjustHandles="1" noChangeArrowheads="1" noChangeShapeType="1" noTextEdit="1"/>
              </p:cNvSpPr>
              <p:nvPr/>
            </p:nvSpPr>
            <p:spPr>
              <a:xfrm>
                <a:off x="2038388" y="2889204"/>
                <a:ext cx="5748305" cy="691536"/>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79F0C8C9-185B-5539-9F07-9C5155B07312}"/>
                  </a:ext>
                </a:extLst>
              </p:cNvPr>
              <p:cNvSpPr txBox="1"/>
              <p:nvPr/>
            </p:nvSpPr>
            <p:spPr>
              <a:xfrm>
                <a:off x="1678065" y="1495944"/>
                <a:ext cx="64689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𝑐𝑣𝑠𝑠</m:t>
                          </m:r>
                        </m:e>
                        <m:sub>
                          <m:r>
                            <a:rPr lang="es-ES" sz="2000" b="0" i="1" smtClean="0">
                              <a:latin typeface="Cambria Math" panose="02040503050406030204" pitchFamily="18" charset="0"/>
                            </a:rPr>
                            <m:t>𝑡𝑜𝑡𝑎𝑙</m:t>
                          </m:r>
                        </m:sub>
                      </m:sSub>
                      <m:r>
                        <a:rPr lang="es-ES" sz="2000" b="0" i="1" smtClean="0">
                          <a:latin typeface="Cambria Math" panose="02040503050406030204" pitchFamily="18" charset="0"/>
                        </a:rPr>
                        <m:t>=</m:t>
                      </m:r>
                      <m:r>
                        <a:rPr lang="es-ES" sz="2000" i="1">
                          <a:latin typeface="Cambria Math" panose="02040503050406030204" pitchFamily="18" charset="0"/>
                        </a:rPr>
                        <m:t>1−</m:t>
                      </m:r>
                      <m:d>
                        <m:dPr>
                          <m:ctrlPr>
                            <a:rPr lang="es-ES" sz="2000" i="1">
                              <a:latin typeface="Cambria Math" panose="02040503050406030204" pitchFamily="18" charset="0"/>
                            </a:rPr>
                          </m:ctrlPr>
                        </m:dPr>
                        <m:e>
                          <m:r>
                            <a:rPr lang="es-ES" sz="2000" i="1">
                              <a:latin typeface="Cambria Math" panose="02040503050406030204" pitchFamily="18" charset="0"/>
                            </a:rPr>
                            <m:t>1−</m:t>
                          </m:r>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𝜌</m:t>
                              </m:r>
                            </m:e>
                            <m:sub>
                              <m:r>
                                <a:rPr lang="es-ES" sz="2000" i="1">
                                  <a:latin typeface="Cambria Math" panose="02040503050406030204" pitchFamily="18" charset="0"/>
                                </a:rPr>
                                <m:t>𝑎</m:t>
                              </m:r>
                            </m:sub>
                          </m:sSub>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𝛽</m:t>
                              </m:r>
                            </m:e>
                            <m:sub>
                              <m:r>
                                <a:rPr lang="es-ES" sz="2000" i="1">
                                  <a:latin typeface="Cambria Math" panose="02040503050406030204" pitchFamily="18" charset="0"/>
                                </a:rPr>
                                <m:t>𝑎</m:t>
                              </m:r>
                            </m:sub>
                          </m:sSub>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𝛾</m:t>
                              </m:r>
                            </m:e>
                            <m:sub>
                              <m:r>
                                <a:rPr lang="es-ES" sz="2000" i="1">
                                  <a:latin typeface="Cambria Math" panose="02040503050406030204" pitchFamily="18" charset="0"/>
                                </a:rPr>
                                <m:t>𝑎</m:t>
                              </m:r>
                            </m:sub>
                          </m:sSub>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𝜇</m:t>
                              </m:r>
                            </m:e>
                            <m:sub>
                              <m:r>
                                <a:rPr lang="es-ES" sz="2000" i="1">
                                  <a:latin typeface="Cambria Math" panose="02040503050406030204" pitchFamily="18" charset="0"/>
                                </a:rPr>
                                <m:t>𝑎</m:t>
                              </m:r>
                            </m:sub>
                          </m:sSub>
                          <m:sSub>
                            <m:sSubPr>
                              <m:ctrlPr>
                                <a:rPr lang="es-ES" sz="2000" i="1">
                                  <a:latin typeface="Cambria Math" panose="02040503050406030204" pitchFamily="18" charset="0"/>
                                </a:rPr>
                              </m:ctrlPr>
                            </m:sSubPr>
                            <m:e>
                              <m:r>
                                <a:rPr lang="es-ES" sz="2000" i="1">
                                  <a:latin typeface="Cambria Math" panose="02040503050406030204" pitchFamily="18" charset="0"/>
                                </a:rPr>
                                <m:t>𝑐𝑣𝑠𝑠</m:t>
                              </m:r>
                            </m:e>
                            <m:sub>
                              <m:r>
                                <a:rPr lang="es-ES" sz="2000" i="1">
                                  <a:latin typeface="Cambria Math" panose="02040503050406030204" pitchFamily="18" charset="0"/>
                                </a:rPr>
                                <m:t>𝑎</m:t>
                              </m:r>
                            </m:sub>
                          </m:sSub>
                        </m:e>
                      </m:d>
                      <m:d>
                        <m:dPr>
                          <m:ctrlPr>
                            <a:rPr lang="es-ES" sz="2000" i="1">
                              <a:latin typeface="Cambria Math" panose="02040503050406030204" pitchFamily="18" charset="0"/>
                            </a:rPr>
                          </m:ctrlPr>
                        </m:dPr>
                        <m:e>
                          <m:r>
                            <a:rPr lang="es-ES" sz="2000" i="1">
                              <a:latin typeface="Cambria Math" panose="02040503050406030204" pitchFamily="18" charset="0"/>
                            </a:rPr>
                            <m:t>1−</m:t>
                          </m:r>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𝜌</m:t>
                              </m:r>
                            </m:e>
                            <m:sub>
                              <m:r>
                                <a:rPr lang="es-ES" sz="2000" b="0" i="1" smtClean="0">
                                  <a:latin typeface="Cambria Math" panose="02040503050406030204" pitchFamily="18" charset="0"/>
                                  <a:ea typeface="Cambria Math" panose="02040503050406030204" pitchFamily="18" charset="0"/>
                                </a:rPr>
                                <m:t>𝑏</m:t>
                              </m:r>
                            </m:sub>
                          </m:sSub>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𝛽</m:t>
                              </m:r>
                            </m:e>
                            <m:sub>
                              <m:r>
                                <a:rPr lang="es-ES" sz="2000" b="0" i="1" smtClean="0">
                                  <a:latin typeface="Cambria Math" panose="02040503050406030204" pitchFamily="18" charset="0"/>
                                  <a:ea typeface="Cambria Math" panose="02040503050406030204" pitchFamily="18" charset="0"/>
                                </a:rPr>
                                <m:t>𝑏</m:t>
                              </m:r>
                            </m:sub>
                          </m:sSub>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𝛾</m:t>
                              </m:r>
                            </m:e>
                            <m:sub>
                              <m:r>
                                <a:rPr lang="es-ES" sz="2000" b="0" i="1" smtClean="0">
                                  <a:latin typeface="Cambria Math" panose="02040503050406030204" pitchFamily="18" charset="0"/>
                                  <a:ea typeface="Cambria Math" panose="02040503050406030204" pitchFamily="18" charset="0"/>
                                </a:rPr>
                                <m:t>𝑏</m:t>
                              </m:r>
                            </m:sub>
                          </m:sSub>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𝜇</m:t>
                              </m:r>
                            </m:e>
                            <m:sub>
                              <m:r>
                                <a:rPr lang="es-ES" sz="2000" b="0" i="1" smtClean="0">
                                  <a:latin typeface="Cambria Math" panose="02040503050406030204" pitchFamily="18" charset="0"/>
                                  <a:ea typeface="Cambria Math" panose="02040503050406030204" pitchFamily="18" charset="0"/>
                                </a:rPr>
                                <m:t>𝑏</m:t>
                              </m:r>
                            </m:sub>
                          </m:sSub>
                          <m:sSub>
                            <m:sSubPr>
                              <m:ctrlPr>
                                <a:rPr lang="es-ES" sz="2000" i="1">
                                  <a:latin typeface="Cambria Math" panose="02040503050406030204" pitchFamily="18" charset="0"/>
                                </a:rPr>
                              </m:ctrlPr>
                            </m:sSubPr>
                            <m:e>
                              <m:r>
                                <a:rPr lang="es-ES" sz="2000" i="1">
                                  <a:latin typeface="Cambria Math" panose="02040503050406030204" pitchFamily="18" charset="0"/>
                                </a:rPr>
                                <m:t>𝑐𝑣𝑠𝑠</m:t>
                              </m:r>
                            </m:e>
                            <m:sub>
                              <m:r>
                                <a:rPr lang="es-ES" sz="2000" i="1">
                                  <a:latin typeface="Cambria Math" panose="02040503050406030204" pitchFamily="18" charset="0"/>
                                </a:rPr>
                                <m:t>𝑏</m:t>
                              </m:r>
                            </m:sub>
                          </m:sSub>
                        </m:e>
                      </m:d>
                    </m:oMath>
                  </m:oMathPara>
                </a14:m>
                <a:endParaRPr lang="en-US" sz="2000" dirty="0"/>
              </a:p>
            </p:txBody>
          </p:sp>
        </mc:Choice>
        <mc:Fallback xmlns="">
          <p:sp>
            <p:nvSpPr>
              <p:cNvPr id="10" name="CuadroTexto 9">
                <a:extLst>
                  <a:ext uri="{FF2B5EF4-FFF2-40B4-BE49-F238E27FC236}">
                    <a16:creationId xmlns:a16="http://schemas.microsoft.com/office/drawing/2014/main" id="{79F0C8C9-185B-5539-9F07-9C5155B07312}"/>
                  </a:ext>
                </a:extLst>
              </p:cNvPr>
              <p:cNvSpPr txBox="1">
                <a:spLocks noRot="1" noChangeAspect="1" noMove="1" noResize="1" noEditPoints="1" noAdjustHandles="1" noChangeArrowheads="1" noChangeShapeType="1" noTextEdit="1"/>
              </p:cNvSpPr>
              <p:nvPr/>
            </p:nvSpPr>
            <p:spPr>
              <a:xfrm>
                <a:off x="1678065" y="1495944"/>
                <a:ext cx="6468950" cy="307777"/>
              </a:xfrm>
              <a:prstGeom prst="rect">
                <a:avLst/>
              </a:prstGeom>
              <a:blipFill>
                <a:blip r:embed="rId5"/>
                <a:stretch>
                  <a:fillRect b="-3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B45A35D-AD04-B570-EE68-2EB495DAF28D}"/>
                  </a:ext>
                </a:extLst>
              </p:cNvPr>
              <p:cNvSpPr txBox="1"/>
              <p:nvPr/>
            </p:nvSpPr>
            <p:spPr>
              <a:xfrm>
                <a:off x="2468698" y="2192574"/>
                <a:ext cx="48876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𝑐𝑣𝑠𝑠</m:t>
                          </m:r>
                        </m:e>
                        <m:sub>
                          <m:r>
                            <a:rPr lang="es-ES" sz="2000" b="0" i="1" smtClean="0">
                              <a:latin typeface="Cambria Math" panose="02040503050406030204" pitchFamily="18" charset="0"/>
                            </a:rPr>
                            <m:t>𝑡𝑜𝑡𝑎𝑙</m:t>
                          </m:r>
                        </m:sub>
                      </m:sSub>
                      <m:r>
                        <a:rPr lang="es-ES" sz="2000" b="0" i="1" smtClean="0">
                          <a:latin typeface="Cambria Math" panose="02040503050406030204" pitchFamily="18" charset="0"/>
                        </a:rPr>
                        <m:t>=</m:t>
                      </m:r>
                      <m:r>
                        <a:rPr lang="es-ES" sz="2000" i="1">
                          <a:latin typeface="Cambria Math" panose="02040503050406030204" pitchFamily="18" charset="0"/>
                        </a:rPr>
                        <m:t>1−</m:t>
                      </m:r>
                      <m:d>
                        <m:dPr>
                          <m:ctrlPr>
                            <a:rPr lang="es-ES" sz="2000" i="1">
                              <a:latin typeface="Cambria Math" panose="02040503050406030204" pitchFamily="18" charset="0"/>
                            </a:rPr>
                          </m:ctrlPr>
                        </m:dPr>
                        <m:e>
                          <m:r>
                            <a:rPr lang="es-ES" sz="2000" i="1">
                              <a:latin typeface="Cambria Math" panose="02040503050406030204" pitchFamily="18" charset="0"/>
                            </a:rPr>
                            <m:t>1−</m:t>
                          </m:r>
                          <m:sSub>
                            <m:sSubPr>
                              <m:ctrlPr>
                                <a:rPr lang="es-ES" sz="2000" i="1">
                                  <a:latin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rPr>
                                <m:t>𝑎</m:t>
                              </m:r>
                            </m:sub>
                          </m:sSub>
                          <m:sSub>
                            <m:sSubPr>
                              <m:ctrlPr>
                                <a:rPr lang="es-ES" sz="2000" i="1">
                                  <a:latin typeface="Cambria Math" panose="02040503050406030204" pitchFamily="18" charset="0"/>
                                </a:rPr>
                              </m:ctrlPr>
                            </m:sSubPr>
                            <m:e>
                              <m:r>
                                <a:rPr lang="es-ES" sz="2000" i="1">
                                  <a:latin typeface="Cambria Math" panose="02040503050406030204" pitchFamily="18" charset="0"/>
                                </a:rPr>
                                <m:t>𝑐𝑣𝑠𝑠</m:t>
                              </m:r>
                            </m:e>
                            <m:sub>
                              <m:r>
                                <a:rPr lang="es-ES" sz="2000" i="1">
                                  <a:latin typeface="Cambria Math" panose="02040503050406030204" pitchFamily="18" charset="0"/>
                                </a:rPr>
                                <m:t>𝑎</m:t>
                              </m:r>
                            </m:sub>
                          </m:sSub>
                        </m:e>
                      </m:d>
                      <m:d>
                        <m:dPr>
                          <m:ctrlPr>
                            <a:rPr lang="es-ES" sz="2000" i="1">
                              <a:latin typeface="Cambria Math" panose="02040503050406030204" pitchFamily="18" charset="0"/>
                            </a:rPr>
                          </m:ctrlPr>
                        </m:dPr>
                        <m:e>
                          <m:r>
                            <a:rPr lang="es-ES" sz="2000" i="1">
                              <a:latin typeface="Cambria Math" panose="02040503050406030204" pitchFamily="18" charset="0"/>
                            </a:rPr>
                            <m:t>1−</m:t>
                          </m:r>
                          <m:sSub>
                            <m:sSubPr>
                              <m:ctrlPr>
                                <a:rPr lang="es-ES" sz="2000" i="1">
                                  <a:latin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𝑏</m:t>
                              </m:r>
                            </m:sub>
                          </m:sSub>
                          <m:sSub>
                            <m:sSubPr>
                              <m:ctrlPr>
                                <a:rPr lang="es-ES" sz="2000" i="1">
                                  <a:latin typeface="Cambria Math" panose="02040503050406030204" pitchFamily="18" charset="0"/>
                                </a:rPr>
                              </m:ctrlPr>
                            </m:sSubPr>
                            <m:e>
                              <m:r>
                                <a:rPr lang="es-ES" sz="2000" i="1">
                                  <a:latin typeface="Cambria Math" panose="02040503050406030204" pitchFamily="18" charset="0"/>
                                </a:rPr>
                                <m:t>𝑐𝑣𝑠𝑠</m:t>
                              </m:r>
                            </m:e>
                            <m:sub>
                              <m:r>
                                <a:rPr lang="es-ES" sz="2000" i="1">
                                  <a:latin typeface="Cambria Math" panose="02040503050406030204" pitchFamily="18" charset="0"/>
                                </a:rPr>
                                <m:t>𝑏</m:t>
                              </m:r>
                            </m:sub>
                          </m:sSub>
                        </m:e>
                      </m:d>
                    </m:oMath>
                  </m:oMathPara>
                </a14:m>
                <a:endParaRPr lang="en-US" sz="2000" dirty="0"/>
              </a:p>
            </p:txBody>
          </p:sp>
        </mc:Choice>
        <mc:Fallback xmlns="">
          <p:sp>
            <p:nvSpPr>
              <p:cNvPr id="12" name="CuadroTexto 11">
                <a:extLst>
                  <a:ext uri="{FF2B5EF4-FFF2-40B4-BE49-F238E27FC236}">
                    <a16:creationId xmlns:a16="http://schemas.microsoft.com/office/drawing/2014/main" id="{BB45A35D-AD04-B570-EE68-2EB495DAF28D}"/>
                  </a:ext>
                </a:extLst>
              </p:cNvPr>
              <p:cNvSpPr txBox="1">
                <a:spLocks noRot="1" noChangeAspect="1" noMove="1" noResize="1" noEditPoints="1" noAdjustHandles="1" noChangeArrowheads="1" noChangeShapeType="1" noTextEdit="1"/>
              </p:cNvSpPr>
              <p:nvPr/>
            </p:nvSpPr>
            <p:spPr>
              <a:xfrm>
                <a:off x="2468698" y="2192574"/>
                <a:ext cx="4887685" cy="307777"/>
              </a:xfrm>
              <a:prstGeom prst="rect">
                <a:avLst/>
              </a:prstGeom>
              <a:blipFill>
                <a:blip r:embed="rId6"/>
                <a:stretch>
                  <a:fillRect l="-374" b="-18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0862007-9155-C1E2-022E-1270F0D3A30A}"/>
                  </a:ext>
                </a:extLst>
              </p:cNvPr>
              <p:cNvSpPr txBox="1"/>
              <p:nvPr/>
            </p:nvSpPr>
            <p:spPr>
              <a:xfrm>
                <a:off x="2100232" y="3969593"/>
                <a:ext cx="5624617"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𝑎</m:t>
                          </m:r>
                        </m:e>
                        <m:sub>
                          <m:r>
                            <a:rPr lang="es-ES" sz="2000" b="0" i="1" smtClean="0">
                              <a:latin typeface="Cambria Math" panose="02040503050406030204" pitchFamily="18" charset="0"/>
                            </a:rPr>
                            <m:t>𝑛</m:t>
                          </m:r>
                        </m:sub>
                      </m:sSub>
                      <m:r>
                        <a:rPr lang="es-ES" sz="2000" b="0" i="1" smtClean="0">
                          <a:latin typeface="Cambria Math" panose="02040503050406030204" pitchFamily="18" charset="0"/>
                        </a:rPr>
                        <m:t>=10</m:t>
                      </m:r>
                      <m:d>
                        <m:dPr>
                          <m:begChr m:val="["/>
                          <m:endChr m:val="]"/>
                          <m:ctrlPr>
                            <a:rPr lang="es-ES" sz="2000" b="0" i="1" smtClean="0">
                              <a:latin typeface="Cambria Math" panose="02040503050406030204" pitchFamily="18" charset="0"/>
                            </a:rPr>
                          </m:ctrlPr>
                        </m:dPr>
                        <m:e>
                          <m:r>
                            <a:rPr lang="es-ES" sz="2000" b="0" i="1" smtClean="0">
                              <a:latin typeface="Cambria Math" panose="02040503050406030204" pitchFamily="18" charset="0"/>
                            </a:rPr>
                            <m:t>1−</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1−</m:t>
                              </m:r>
                              <m:f>
                                <m:fPr>
                                  <m:ctrlPr>
                                    <a:rPr lang="es-ES" sz="2000" b="0" i="1" smtClean="0">
                                      <a:latin typeface="Cambria Math" panose="02040503050406030204" pitchFamily="18" charset="0"/>
                                    </a:rPr>
                                  </m:ctrlPr>
                                </m:fPr>
                                <m:num>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sSub>
                                        <m:sSubPr>
                                          <m:ctrlPr>
                                            <a:rPr lang="es-ES" sz="200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𝑎</m:t>
                                          </m:r>
                                        </m:e>
                                        <m:sub>
                                          <m:r>
                                            <a:rPr lang="es-ES" sz="2000" b="0" i="1" smtClean="0">
                                              <a:latin typeface="Cambria Math" panose="02040503050406030204" pitchFamily="18" charset="0"/>
                                              <a:ea typeface="Cambria Math" panose="02040503050406030204" pitchFamily="18" charset="0"/>
                                            </a:rPr>
                                            <m:t>𝑛</m:t>
                                          </m:r>
                                          <m:r>
                                            <a:rPr lang="es-ES" sz="2000" b="0" i="1" smtClean="0">
                                              <a:latin typeface="Cambria Math" panose="02040503050406030204" pitchFamily="18" charset="0"/>
                                              <a:ea typeface="Cambria Math" panose="02040503050406030204" pitchFamily="18" charset="0"/>
                                            </a:rPr>
                                            <m:t>−1</m:t>
                                          </m:r>
                                        </m:sub>
                                      </m:sSub>
                                    </m:sub>
                                  </m:sSub>
                                </m:num>
                                <m:den>
                                  <m:r>
                                    <a:rPr lang="es-ES" sz="2000" b="0" i="1" smtClean="0">
                                      <a:latin typeface="Cambria Math" panose="02040503050406030204" pitchFamily="18" charset="0"/>
                                    </a:rPr>
                                    <m:t>10</m:t>
                                  </m:r>
                                </m:den>
                              </m:f>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𝑎</m:t>
                                  </m:r>
                                </m:e>
                                <m:sub>
                                  <m:r>
                                    <a:rPr lang="es-ES" sz="2000" b="0" i="1" smtClean="0">
                                      <a:latin typeface="Cambria Math" panose="02040503050406030204" pitchFamily="18" charset="0"/>
                                    </a:rPr>
                                    <m:t>𝑛</m:t>
                                  </m:r>
                                  <m:r>
                                    <a:rPr lang="es-ES" sz="2000" b="0" i="1" smtClean="0">
                                      <a:latin typeface="Cambria Math" panose="02040503050406030204" pitchFamily="18" charset="0"/>
                                    </a:rPr>
                                    <m:t>−1</m:t>
                                  </m:r>
                                </m:sub>
                              </m:sSub>
                            </m:e>
                          </m:d>
                          <m:d>
                            <m:dPr>
                              <m:ctrlPr>
                                <a:rPr lang="es-ES" sz="2000" i="1">
                                  <a:latin typeface="Cambria Math" panose="02040503050406030204" pitchFamily="18" charset="0"/>
                                </a:rPr>
                              </m:ctrlPr>
                            </m:dPr>
                            <m:e>
                              <m:r>
                                <a:rPr lang="es-ES" sz="2000" i="1">
                                  <a:latin typeface="Cambria Math" panose="02040503050406030204" pitchFamily="18" charset="0"/>
                                </a:rPr>
                                <m:t>1−</m:t>
                              </m:r>
                              <m:f>
                                <m:fPr>
                                  <m:ctrlPr>
                                    <a:rPr lang="es-ES" sz="2000" i="1">
                                      <a:latin typeface="Cambria Math" panose="02040503050406030204" pitchFamily="18" charset="0"/>
                                    </a:rPr>
                                  </m:ctrlPr>
                                </m:fPr>
                                <m:num>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sSub>
                                        <m:sSubPr>
                                          <m:ctrlPr>
                                            <a:rPr lang="es-ES" sz="200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𝑐𝑣𝑠𝑠</m:t>
                                          </m:r>
                                        </m:e>
                                        <m:sub>
                                          <m:r>
                                            <a:rPr lang="es-ES" sz="2000" b="0" i="1" smtClean="0">
                                              <a:latin typeface="Cambria Math" panose="02040503050406030204" pitchFamily="18" charset="0"/>
                                              <a:ea typeface="Cambria Math" panose="02040503050406030204" pitchFamily="18" charset="0"/>
                                            </a:rPr>
                                            <m:t>𝑛</m:t>
                                          </m:r>
                                        </m:sub>
                                      </m:sSub>
                                    </m:sub>
                                  </m:sSub>
                                </m:num>
                                <m:den>
                                  <m:r>
                                    <a:rPr lang="es-ES" sz="2000" b="0" i="1" smtClean="0">
                                      <a:latin typeface="Cambria Math" panose="02040503050406030204" pitchFamily="18" charset="0"/>
                                    </a:rPr>
                                    <m:t>10</m:t>
                                  </m:r>
                                </m:den>
                              </m:f>
                              <m:sSub>
                                <m:sSubPr>
                                  <m:ctrlPr>
                                    <a:rPr lang="es-ES" sz="2000" i="1" smtClean="0">
                                      <a:latin typeface="Cambria Math" panose="02040503050406030204" pitchFamily="18" charset="0"/>
                                    </a:rPr>
                                  </m:ctrlPr>
                                </m:sSubPr>
                                <m:e>
                                  <m:r>
                                    <a:rPr lang="es-ES" sz="2000" b="0" i="1" smtClean="0">
                                      <a:latin typeface="Cambria Math" panose="02040503050406030204" pitchFamily="18" charset="0"/>
                                    </a:rPr>
                                    <m:t>𝑐𝑣𝑠𝑠</m:t>
                                  </m:r>
                                </m:e>
                                <m:sub>
                                  <m:r>
                                    <a:rPr lang="es-ES" sz="2000" b="0" i="1" smtClean="0">
                                      <a:latin typeface="Cambria Math" panose="02040503050406030204" pitchFamily="18" charset="0"/>
                                    </a:rPr>
                                    <m:t>𝑛</m:t>
                                  </m:r>
                                </m:sub>
                              </m:sSub>
                            </m:e>
                          </m:d>
                        </m:e>
                      </m:d>
                    </m:oMath>
                  </m:oMathPara>
                </a14:m>
                <a:endParaRPr lang="en-US" sz="2000" dirty="0"/>
              </a:p>
            </p:txBody>
          </p:sp>
        </mc:Choice>
        <mc:Fallback xmlns="">
          <p:sp>
            <p:nvSpPr>
              <p:cNvPr id="13" name="CuadroTexto 12">
                <a:extLst>
                  <a:ext uri="{FF2B5EF4-FFF2-40B4-BE49-F238E27FC236}">
                    <a16:creationId xmlns:a16="http://schemas.microsoft.com/office/drawing/2014/main" id="{20862007-9155-C1E2-022E-1270F0D3A30A}"/>
                  </a:ext>
                </a:extLst>
              </p:cNvPr>
              <p:cNvSpPr txBox="1">
                <a:spLocks noRot="1" noChangeAspect="1" noMove="1" noResize="1" noEditPoints="1" noAdjustHandles="1" noChangeArrowheads="1" noChangeShapeType="1" noTextEdit="1"/>
              </p:cNvSpPr>
              <p:nvPr/>
            </p:nvSpPr>
            <p:spPr>
              <a:xfrm>
                <a:off x="2100232" y="3969593"/>
                <a:ext cx="5624617" cy="691536"/>
              </a:xfrm>
              <a:prstGeom prst="rect">
                <a:avLst/>
              </a:prstGeom>
              <a:blipFill>
                <a:blip r:embed="rId7"/>
                <a:stretch>
                  <a:fillRect/>
                </a:stretch>
              </a:blipFill>
            </p:spPr>
            <p:txBody>
              <a:bodyPr/>
              <a:lstStyle/>
              <a:p>
                <a:r>
                  <a:rPr lang="es-ES">
                    <a:noFill/>
                  </a:rPr>
                  <a:t> </a:t>
                </a:r>
              </a:p>
            </p:txBody>
          </p:sp>
        </mc:Fallback>
      </mc:AlternateContent>
      <p:cxnSp>
        <p:nvCxnSpPr>
          <p:cNvPr id="7" name="Conector recto de flecha 6">
            <a:extLst>
              <a:ext uri="{FF2B5EF4-FFF2-40B4-BE49-F238E27FC236}">
                <a16:creationId xmlns:a16="http://schemas.microsoft.com/office/drawing/2014/main" id="{E64E4AC2-9335-67E3-3615-86DDB38809E0}"/>
              </a:ext>
            </a:extLst>
          </p:cNvPr>
          <p:cNvCxnSpPr/>
          <p:nvPr/>
        </p:nvCxnSpPr>
        <p:spPr>
          <a:xfrm flipH="1">
            <a:off x="5076056" y="1107091"/>
            <a:ext cx="144016" cy="388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046D905-0BC3-8894-2667-DCFD0411A49A}"/>
              </a:ext>
            </a:extLst>
          </p:cNvPr>
          <p:cNvCxnSpPr/>
          <p:nvPr/>
        </p:nvCxnSpPr>
        <p:spPr>
          <a:xfrm>
            <a:off x="6012160" y="1107091"/>
            <a:ext cx="1344223" cy="4274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BEA87B55-AB8A-1EBD-6A0C-A6B60ADB93A9}"/>
              </a:ext>
            </a:extLst>
          </p:cNvPr>
          <p:cNvCxnSpPr/>
          <p:nvPr/>
        </p:nvCxnSpPr>
        <p:spPr>
          <a:xfrm flipH="1">
            <a:off x="2411760" y="1087801"/>
            <a:ext cx="1250567" cy="446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B678235A-2594-CA4B-4F38-2070B6D6745F}"/>
              </a:ext>
            </a:extLst>
          </p:cNvPr>
          <p:cNvCxnSpPr>
            <a:cxnSpLocks/>
          </p:cNvCxnSpPr>
          <p:nvPr/>
        </p:nvCxnSpPr>
        <p:spPr>
          <a:xfrm>
            <a:off x="4572000" y="1898013"/>
            <a:ext cx="216024" cy="301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4C7C3893-D744-0D76-ED6A-A1C1D49009D7}"/>
              </a:ext>
            </a:extLst>
          </p:cNvPr>
          <p:cNvCxnSpPr/>
          <p:nvPr/>
        </p:nvCxnSpPr>
        <p:spPr>
          <a:xfrm flipH="1">
            <a:off x="6516216" y="1803721"/>
            <a:ext cx="360040" cy="47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5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8BCE34B-B26D-CC82-6905-356AF1C0BA22}"/>
              </a:ext>
            </a:extLst>
          </p:cNvPr>
          <p:cNvSpPr/>
          <p:nvPr/>
        </p:nvSpPr>
        <p:spPr>
          <a:xfrm>
            <a:off x="3275856" y="2967864"/>
            <a:ext cx="2808312" cy="936104"/>
          </a:xfrm>
          <a:prstGeom prst="rect">
            <a:avLst/>
          </a:prstGeom>
          <a:solidFill>
            <a:srgbClr val="25EE32">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15</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7AE7DBDD-5BD9-8B1A-6900-24054A89CEBB}"/>
                  </a:ext>
                </a:extLst>
              </p:cNvPr>
              <p:cNvSpPr txBox="1"/>
              <p:nvPr/>
            </p:nvSpPr>
            <p:spPr>
              <a:xfrm>
                <a:off x="3312640" y="3088962"/>
                <a:ext cx="2771528"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1" i="1" smtClean="0">
                          <a:latin typeface="Cambria Math" panose="02040503050406030204" pitchFamily="18" charset="0"/>
                          <a:ea typeface="Cambria Math" panose="02040503050406030204" pitchFamily="18" charset="0"/>
                        </a:rPr>
                        <m:t>𝜞</m:t>
                      </m:r>
                      <m:d>
                        <m:dPr>
                          <m:ctrlPr>
                            <a:rPr lang="el-GR" sz="2400" b="1" i="1" smtClean="0">
                              <a:latin typeface="Cambria Math" panose="02040503050406030204" pitchFamily="18" charset="0"/>
                              <a:ea typeface="Cambria Math" panose="02040503050406030204" pitchFamily="18" charset="0"/>
                            </a:rPr>
                          </m:ctrlPr>
                        </m:dPr>
                        <m:e>
                          <m:acc>
                            <m:accPr>
                              <m:chr m:val="⃗"/>
                              <m:ctrlPr>
                                <a:rPr lang="el-GR" sz="2400" b="1" i="1" smtClean="0">
                                  <a:latin typeface="Cambria Math" panose="02040503050406030204" pitchFamily="18" charset="0"/>
                                  <a:ea typeface="Cambria Math" panose="02040503050406030204" pitchFamily="18" charset="0"/>
                                </a:rPr>
                              </m:ctrlPr>
                            </m:accPr>
                            <m:e>
                              <m:r>
                                <a:rPr lang="es-ES" sz="2400" b="1" i="1" smtClean="0">
                                  <a:latin typeface="Cambria Math" panose="02040503050406030204" pitchFamily="18" charset="0"/>
                                  <a:ea typeface="Cambria Math" panose="02040503050406030204" pitchFamily="18" charset="0"/>
                                </a:rPr>
                                <m:t>𝑽</m:t>
                              </m:r>
                            </m:e>
                          </m:acc>
                        </m:e>
                      </m:d>
                      <m:r>
                        <a:rPr lang="es-ES" sz="2400" b="1" i="1" smtClean="0">
                          <a:latin typeface="Cambria Math" panose="02040503050406030204" pitchFamily="18" charset="0"/>
                          <a:ea typeface="Cambria Math" panose="02040503050406030204" pitchFamily="18" charset="0"/>
                        </a:rPr>
                        <m:t>=</m:t>
                      </m:r>
                      <m:r>
                        <a:rPr lang="es-ES" sz="2400" b="1" i="1" smtClean="0">
                          <a:latin typeface="Cambria Math" panose="02040503050406030204" pitchFamily="18" charset="0"/>
                          <a:ea typeface="Cambria Math" panose="02040503050406030204" pitchFamily="18" charset="0"/>
                        </a:rPr>
                        <m:t>𝟏𝟎</m:t>
                      </m:r>
                      <m:r>
                        <a:rPr lang="es-ES" sz="2400" b="1" i="1" smtClean="0">
                          <a:latin typeface="Cambria Math" panose="02040503050406030204" pitchFamily="18" charset="0"/>
                          <a:ea typeface="Cambria Math" panose="02040503050406030204" pitchFamily="18" charset="0"/>
                        </a:rPr>
                        <m:t>−</m:t>
                      </m:r>
                      <m:f>
                        <m:fPr>
                          <m:ctrlPr>
                            <a:rPr lang="es-ES" sz="2400" b="1" i="1" smtClean="0">
                              <a:latin typeface="Cambria Math" panose="02040503050406030204" pitchFamily="18" charset="0"/>
                              <a:ea typeface="Cambria Math" panose="02040503050406030204" pitchFamily="18" charset="0"/>
                            </a:rPr>
                          </m:ctrlPr>
                        </m:fPr>
                        <m:num>
                          <m:r>
                            <a:rPr lang="es-ES" sz="2400" b="1" i="1" smtClean="0">
                              <a:latin typeface="Cambria Math" panose="02040503050406030204" pitchFamily="18" charset="0"/>
                              <a:ea typeface="Cambria Math" panose="02040503050406030204" pitchFamily="18" charset="0"/>
                            </a:rPr>
                            <m:t>𝟏</m:t>
                          </m:r>
                        </m:num>
                        <m:den>
                          <m:r>
                            <a:rPr lang="es-ES" sz="2400" b="1" i="1" smtClean="0">
                              <a:latin typeface="Cambria Math" panose="02040503050406030204" pitchFamily="18" charset="0"/>
                              <a:ea typeface="Cambria Math" panose="02040503050406030204" pitchFamily="18" charset="0"/>
                            </a:rPr>
                            <m:t>𝝈</m:t>
                          </m:r>
                        </m:den>
                      </m:f>
                      <m:r>
                        <a:rPr lang="es-ES" sz="2400" b="1" i="1" smtClean="0">
                          <a:latin typeface="Cambria Math" panose="02040503050406030204" pitchFamily="18" charset="0"/>
                          <a:ea typeface="Cambria Math" panose="02040503050406030204" pitchFamily="18" charset="0"/>
                        </a:rPr>
                        <m:t>𝒇</m:t>
                      </m:r>
                      <m:d>
                        <m:dPr>
                          <m:ctrlPr>
                            <a:rPr lang="es-ES" sz="2400" b="1" i="1" smtClean="0">
                              <a:latin typeface="Cambria Math" panose="02040503050406030204" pitchFamily="18" charset="0"/>
                              <a:ea typeface="Cambria Math" panose="02040503050406030204" pitchFamily="18" charset="0"/>
                            </a:rPr>
                          </m:ctrlPr>
                        </m:dPr>
                        <m:e>
                          <m:acc>
                            <m:accPr>
                              <m:chr m:val="⃗"/>
                              <m:ctrlPr>
                                <a:rPr lang="el-GR" sz="2400" b="1" i="1">
                                  <a:latin typeface="Cambria Math" panose="02040503050406030204" pitchFamily="18" charset="0"/>
                                  <a:ea typeface="Cambria Math" panose="02040503050406030204" pitchFamily="18" charset="0"/>
                                </a:rPr>
                              </m:ctrlPr>
                            </m:accPr>
                            <m:e>
                              <m:r>
                                <a:rPr lang="es-ES" sz="2400" b="1" i="1">
                                  <a:latin typeface="Cambria Math" panose="02040503050406030204" pitchFamily="18" charset="0"/>
                                  <a:ea typeface="Cambria Math" panose="02040503050406030204" pitchFamily="18" charset="0"/>
                                </a:rPr>
                                <m:t>𝑽</m:t>
                              </m:r>
                            </m:e>
                          </m:acc>
                        </m:e>
                      </m:d>
                    </m:oMath>
                  </m:oMathPara>
                </a14:m>
                <a:endParaRPr lang="en-US" sz="2400" b="1" dirty="0"/>
              </a:p>
            </p:txBody>
          </p:sp>
        </mc:Choice>
        <mc:Fallback xmlns="">
          <p:sp>
            <p:nvSpPr>
              <p:cNvPr id="5" name="CuadroTexto 4">
                <a:extLst>
                  <a:ext uri="{FF2B5EF4-FFF2-40B4-BE49-F238E27FC236}">
                    <a16:creationId xmlns:a16="http://schemas.microsoft.com/office/drawing/2014/main" id="{7AE7DBDD-5BD9-8B1A-6900-24054A89CEBB}"/>
                  </a:ext>
                </a:extLst>
              </p:cNvPr>
              <p:cNvSpPr txBox="1">
                <a:spLocks noRot="1" noChangeAspect="1" noMove="1" noResize="1" noEditPoints="1" noAdjustHandles="1" noChangeArrowheads="1" noChangeShapeType="1" noTextEdit="1"/>
              </p:cNvSpPr>
              <p:nvPr/>
            </p:nvSpPr>
            <p:spPr>
              <a:xfrm>
                <a:off x="3312640" y="3088962"/>
                <a:ext cx="2771528" cy="693908"/>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1C90C31F-C683-CD3E-44E4-06377169BCB9}"/>
                  </a:ext>
                </a:extLst>
              </p:cNvPr>
              <p:cNvSpPr txBox="1"/>
              <p:nvPr/>
            </p:nvSpPr>
            <p:spPr>
              <a:xfrm>
                <a:off x="1235766" y="1035966"/>
                <a:ext cx="6672468" cy="11396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i="1" smtClean="0">
                          <a:latin typeface="Cambria Math" panose="02040503050406030204" pitchFamily="18" charset="0"/>
                          <a:ea typeface="Cambria Math" panose="02040503050406030204" pitchFamily="18" charset="0"/>
                        </a:rPr>
                        <m:t>𝑓</m:t>
                      </m:r>
                      <m:d>
                        <m:dPr>
                          <m:ctrlPr>
                            <a:rPr lang="es-ES" sz="2000" i="1">
                              <a:latin typeface="Cambria Math" panose="02040503050406030204" pitchFamily="18" charset="0"/>
                              <a:ea typeface="Cambria Math" panose="02040503050406030204" pitchFamily="18" charset="0"/>
                            </a:rPr>
                          </m:ctrlPr>
                        </m:dPr>
                        <m:e>
                          <m:acc>
                            <m:accPr>
                              <m:chr m:val="⃗"/>
                              <m:ctrlPr>
                                <a:rPr lang="el-GR"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𝑉</m:t>
                              </m:r>
                            </m:e>
                          </m:acc>
                        </m:e>
                      </m:d>
                      <m:r>
                        <a:rPr lang="es-ES" sz="2000" b="0" i="1" smtClean="0">
                          <a:latin typeface="Cambria Math" panose="02040503050406030204" pitchFamily="18" charset="0"/>
                          <a:ea typeface="Cambria Math" panose="02040503050406030204" pitchFamily="18" charset="0"/>
                        </a:rPr>
                        <m:t>=</m:t>
                      </m:r>
                      <m:d>
                        <m:dPr>
                          <m:begChr m:val="{"/>
                          <m:endChr m:val=""/>
                          <m:ctrlPr>
                            <a:rPr lang="es-ES" sz="2000" b="0" i="1" smtClean="0">
                              <a:latin typeface="Cambria Math" panose="02040503050406030204" pitchFamily="18" charset="0"/>
                              <a:ea typeface="Cambria Math" panose="02040503050406030204" pitchFamily="18" charset="0"/>
                            </a:rPr>
                          </m:ctrlPr>
                        </m:dPr>
                        <m:e>
                          <m:eqArr>
                            <m:eqArrPr>
                              <m:ctrlPr>
                                <a:rPr lang="es-ES" sz="2000" b="0" i="1" smtClean="0">
                                  <a:latin typeface="Cambria Math" panose="02040503050406030204" pitchFamily="18" charset="0"/>
                                  <a:ea typeface="Cambria Math" panose="02040503050406030204" pitchFamily="18" charset="0"/>
                                </a:rPr>
                              </m:ctrlPr>
                            </m:eqArrPr>
                            <m:e>
                              <m:sSub>
                                <m:sSubPr>
                                  <m:ctrlPr>
                                    <a:rPr lang="es-ES" sz="2000" i="1">
                                      <a:latin typeface="Cambria Math" panose="02040503050406030204" pitchFamily="18" charset="0"/>
                                    </a:rPr>
                                  </m:ctrlPr>
                                </m:sSubPr>
                                <m:e>
                                  <m:r>
                                    <a:rPr lang="es-ES" sz="2000" i="1">
                                      <a:latin typeface="Cambria Math" panose="02040503050406030204" pitchFamily="18" charset="0"/>
                                    </a:rPr>
                                    <m:t>𝑎</m:t>
                                  </m:r>
                                </m:e>
                                <m:sub>
                                  <m:r>
                                    <a:rPr lang="es-ES" sz="2000" i="1">
                                      <a:latin typeface="Cambria Math" panose="02040503050406030204" pitchFamily="18" charset="0"/>
                                    </a:rPr>
                                    <m:t>𝑛</m:t>
                                  </m:r>
                                </m:sub>
                              </m:sSub>
                              <m:r>
                                <a:rPr lang="es-ES" sz="2000" i="1">
                                  <a:latin typeface="Cambria Math" panose="02040503050406030204" pitchFamily="18" charset="0"/>
                                </a:rPr>
                                <m:t>=10</m:t>
                              </m:r>
                              <m:d>
                                <m:dPr>
                                  <m:begChr m:val="["/>
                                  <m:endChr m:val="]"/>
                                  <m:ctrlPr>
                                    <a:rPr lang="es-ES" sz="2000" i="1">
                                      <a:latin typeface="Cambria Math" panose="02040503050406030204" pitchFamily="18" charset="0"/>
                                    </a:rPr>
                                  </m:ctrlPr>
                                </m:dPr>
                                <m:e>
                                  <m:r>
                                    <a:rPr lang="es-ES" sz="2000" i="1">
                                      <a:latin typeface="Cambria Math" panose="02040503050406030204" pitchFamily="18" charset="0"/>
                                    </a:rPr>
                                    <m:t>1−</m:t>
                                  </m:r>
                                  <m:d>
                                    <m:dPr>
                                      <m:ctrlPr>
                                        <a:rPr lang="es-ES" sz="2000" i="1">
                                          <a:latin typeface="Cambria Math" panose="02040503050406030204" pitchFamily="18" charset="0"/>
                                        </a:rPr>
                                      </m:ctrlPr>
                                    </m:dPr>
                                    <m:e>
                                      <m:r>
                                        <a:rPr lang="es-ES" sz="2000" i="1">
                                          <a:latin typeface="Cambria Math" panose="02040503050406030204" pitchFamily="18" charset="0"/>
                                        </a:rPr>
                                        <m:t>1−</m:t>
                                      </m:r>
                                      <m:f>
                                        <m:fPr>
                                          <m:ctrlPr>
                                            <a:rPr lang="es-ES" sz="2000" i="1">
                                              <a:latin typeface="Cambria Math" panose="02040503050406030204" pitchFamily="18" charset="0"/>
                                            </a:rPr>
                                          </m:ctrlPr>
                                        </m:fPr>
                                        <m:num>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𝑎</m:t>
                                                  </m:r>
                                                </m:e>
                                                <m:sub>
                                                  <m:r>
                                                    <a:rPr lang="es-ES" sz="2000" i="1">
                                                      <a:latin typeface="Cambria Math" panose="02040503050406030204" pitchFamily="18" charset="0"/>
                                                      <a:ea typeface="Cambria Math" panose="02040503050406030204" pitchFamily="18" charset="0"/>
                                                    </a:rPr>
                                                    <m:t>𝑛</m:t>
                                                  </m:r>
                                                  <m:r>
                                                    <a:rPr lang="es-ES" sz="2000" i="1">
                                                      <a:latin typeface="Cambria Math" panose="02040503050406030204" pitchFamily="18" charset="0"/>
                                                      <a:ea typeface="Cambria Math" panose="02040503050406030204" pitchFamily="18" charset="0"/>
                                                    </a:rPr>
                                                    <m:t>−1</m:t>
                                                  </m:r>
                                                </m:sub>
                                              </m:sSub>
                                            </m:sub>
                                          </m:sSub>
                                        </m:num>
                                        <m:den>
                                          <m:r>
                                            <a:rPr lang="es-ES" sz="2000" i="1">
                                              <a:latin typeface="Cambria Math" panose="02040503050406030204" pitchFamily="18" charset="0"/>
                                            </a:rPr>
                                            <m:t>10</m:t>
                                          </m:r>
                                        </m:den>
                                      </m:f>
                                      <m:sSub>
                                        <m:sSubPr>
                                          <m:ctrlPr>
                                            <a:rPr lang="es-ES" sz="2000" i="1">
                                              <a:latin typeface="Cambria Math" panose="02040503050406030204" pitchFamily="18" charset="0"/>
                                            </a:rPr>
                                          </m:ctrlPr>
                                        </m:sSubPr>
                                        <m:e>
                                          <m:r>
                                            <a:rPr lang="es-ES" sz="2000" i="1">
                                              <a:latin typeface="Cambria Math" panose="02040503050406030204" pitchFamily="18" charset="0"/>
                                            </a:rPr>
                                            <m:t>𝑎</m:t>
                                          </m:r>
                                        </m:e>
                                        <m:sub>
                                          <m:r>
                                            <a:rPr lang="es-ES" sz="2000" i="1">
                                              <a:latin typeface="Cambria Math" panose="02040503050406030204" pitchFamily="18" charset="0"/>
                                            </a:rPr>
                                            <m:t>𝑛</m:t>
                                          </m:r>
                                          <m:r>
                                            <a:rPr lang="es-ES" sz="2000" i="1">
                                              <a:latin typeface="Cambria Math" panose="02040503050406030204" pitchFamily="18" charset="0"/>
                                            </a:rPr>
                                            <m:t>−1</m:t>
                                          </m:r>
                                        </m:sub>
                                      </m:sSub>
                                    </m:e>
                                  </m:d>
                                  <m:d>
                                    <m:dPr>
                                      <m:ctrlPr>
                                        <a:rPr lang="es-ES" sz="2000" i="1">
                                          <a:latin typeface="Cambria Math" panose="02040503050406030204" pitchFamily="18" charset="0"/>
                                        </a:rPr>
                                      </m:ctrlPr>
                                    </m:dPr>
                                    <m:e>
                                      <m:r>
                                        <a:rPr lang="es-ES" sz="2000" i="1">
                                          <a:latin typeface="Cambria Math" panose="02040503050406030204" pitchFamily="18" charset="0"/>
                                        </a:rPr>
                                        <m:t>1−</m:t>
                                      </m:r>
                                      <m:f>
                                        <m:fPr>
                                          <m:ctrlPr>
                                            <a:rPr lang="es-ES" sz="2000" i="1">
                                              <a:latin typeface="Cambria Math" panose="02040503050406030204" pitchFamily="18" charset="0"/>
                                            </a:rPr>
                                          </m:ctrlPr>
                                        </m:fPr>
                                        <m:num>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𝑐𝑣𝑠𝑠</m:t>
                                                  </m:r>
                                                </m:e>
                                                <m:sub>
                                                  <m:r>
                                                    <a:rPr lang="es-ES" sz="2000" i="1">
                                                      <a:latin typeface="Cambria Math" panose="02040503050406030204" pitchFamily="18" charset="0"/>
                                                      <a:ea typeface="Cambria Math" panose="02040503050406030204" pitchFamily="18" charset="0"/>
                                                    </a:rPr>
                                                    <m:t>𝑛</m:t>
                                                  </m:r>
                                                </m:sub>
                                              </m:sSub>
                                            </m:sub>
                                          </m:sSub>
                                        </m:num>
                                        <m:den>
                                          <m:r>
                                            <a:rPr lang="es-ES" sz="2000" i="1">
                                              <a:latin typeface="Cambria Math" panose="02040503050406030204" pitchFamily="18" charset="0"/>
                                            </a:rPr>
                                            <m:t>10</m:t>
                                          </m:r>
                                        </m:den>
                                      </m:f>
                                      <m:sSub>
                                        <m:sSubPr>
                                          <m:ctrlPr>
                                            <a:rPr lang="es-ES" sz="2000" i="1">
                                              <a:latin typeface="Cambria Math" panose="02040503050406030204" pitchFamily="18" charset="0"/>
                                            </a:rPr>
                                          </m:ctrlPr>
                                        </m:sSubPr>
                                        <m:e>
                                          <m:r>
                                            <a:rPr lang="es-ES" sz="2000" i="1">
                                              <a:latin typeface="Cambria Math" panose="02040503050406030204" pitchFamily="18" charset="0"/>
                                            </a:rPr>
                                            <m:t>𝑐𝑣𝑠𝑠</m:t>
                                          </m:r>
                                        </m:e>
                                        <m:sub>
                                          <m:r>
                                            <a:rPr lang="es-ES" sz="2000" i="1">
                                              <a:latin typeface="Cambria Math" panose="02040503050406030204" pitchFamily="18" charset="0"/>
                                            </a:rPr>
                                            <m:t>𝑛</m:t>
                                          </m:r>
                                        </m:sub>
                                      </m:sSub>
                                    </m:e>
                                  </m:d>
                                </m:e>
                              </m:d>
                            </m:e>
                            <m:e>
                              <m:sSub>
                                <m:sSubPr>
                                  <m:ctrlPr>
                                    <a:rPr lang="es-ES" sz="2000" i="1">
                                      <a:latin typeface="Cambria Math" panose="02040503050406030204" pitchFamily="18" charset="0"/>
                                    </a:rPr>
                                  </m:ctrlPr>
                                </m:sSubPr>
                                <m:e>
                                  <m:r>
                                    <a:rPr lang="es-ES" sz="2000" i="1">
                                      <a:latin typeface="Cambria Math" panose="02040503050406030204" pitchFamily="18" charset="0"/>
                                    </a:rPr>
                                    <m:t>𝑎</m:t>
                                  </m:r>
                                </m:e>
                                <m:sub>
                                  <m:r>
                                    <a:rPr lang="es-ES" sz="2000" i="1">
                                      <a:latin typeface="Cambria Math" panose="02040503050406030204" pitchFamily="18" charset="0"/>
                                    </a:rPr>
                                    <m:t>0</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𝑐𝑣𝑠𝑠</m:t>
                                      </m:r>
                                    </m:e>
                                    <m:sub>
                                      <m:r>
                                        <a:rPr lang="es-ES" sz="2000" i="1">
                                          <a:latin typeface="Cambria Math" panose="02040503050406030204" pitchFamily="18" charset="0"/>
                                          <a:ea typeface="Cambria Math" panose="02040503050406030204" pitchFamily="18" charset="0"/>
                                        </a:rPr>
                                        <m:t>0</m:t>
                                      </m:r>
                                    </m:sub>
                                  </m:sSub>
                                </m:sub>
                              </m:sSub>
                              <m:sSub>
                                <m:sSubPr>
                                  <m:ctrlPr>
                                    <a:rPr lang="es-ES" sz="2000" i="1">
                                      <a:latin typeface="Cambria Math" panose="02040503050406030204" pitchFamily="18" charset="0"/>
                                    </a:rPr>
                                  </m:ctrlPr>
                                </m:sSubPr>
                                <m:e>
                                  <m:r>
                                    <a:rPr lang="es-ES" sz="2000" i="1">
                                      <a:latin typeface="Cambria Math" panose="02040503050406030204" pitchFamily="18" charset="0"/>
                                    </a:rPr>
                                    <m:t>𝑐𝑣𝑠𝑠</m:t>
                                  </m:r>
                                </m:e>
                                <m:sub>
                                  <m:r>
                                    <a:rPr lang="es-ES" sz="2000" i="1">
                                      <a:latin typeface="Cambria Math" panose="02040503050406030204" pitchFamily="18" charset="0"/>
                                    </a:rPr>
                                    <m:t>0</m:t>
                                  </m:r>
                                </m:sub>
                              </m:sSub>
                            </m:e>
                          </m:eqArr>
                        </m:e>
                      </m:d>
                    </m:oMath>
                  </m:oMathPara>
                </a14:m>
                <a:endParaRPr lang="en-US" sz="2000" dirty="0"/>
              </a:p>
            </p:txBody>
          </p:sp>
        </mc:Choice>
        <mc:Fallback xmlns="">
          <p:sp>
            <p:nvSpPr>
              <p:cNvPr id="7" name="CuadroTexto 6">
                <a:extLst>
                  <a:ext uri="{FF2B5EF4-FFF2-40B4-BE49-F238E27FC236}">
                    <a16:creationId xmlns:a16="http://schemas.microsoft.com/office/drawing/2014/main" id="{1C90C31F-C683-CD3E-44E4-06377169BCB9}"/>
                  </a:ext>
                </a:extLst>
              </p:cNvPr>
              <p:cNvSpPr txBox="1">
                <a:spLocks noRot="1" noChangeAspect="1" noMove="1" noResize="1" noEditPoints="1" noAdjustHandles="1" noChangeArrowheads="1" noChangeShapeType="1" noTextEdit="1"/>
              </p:cNvSpPr>
              <p:nvPr/>
            </p:nvSpPr>
            <p:spPr>
              <a:xfrm>
                <a:off x="1235766" y="1035966"/>
                <a:ext cx="6672468" cy="1139671"/>
              </a:xfrm>
              <a:prstGeom prst="rect">
                <a:avLst/>
              </a:prstGeom>
              <a:blipFill>
                <a:blip r:embed="rId4"/>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296782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16</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p:pic>
        <p:nvPicPr>
          <p:cNvPr id="6" name="Imagen 5">
            <a:extLst>
              <a:ext uri="{FF2B5EF4-FFF2-40B4-BE49-F238E27FC236}">
                <a16:creationId xmlns:a16="http://schemas.microsoft.com/office/drawing/2014/main" id="{5D614840-0BBF-31B2-8FA5-B9D498EB21F4}"/>
              </a:ext>
            </a:extLst>
          </p:cNvPr>
          <p:cNvPicPr>
            <a:picLocks noChangeAspect="1"/>
          </p:cNvPicPr>
          <p:nvPr/>
        </p:nvPicPr>
        <p:blipFill>
          <a:blip r:embed="rId3"/>
          <a:stretch>
            <a:fillRect/>
          </a:stretch>
        </p:blipFill>
        <p:spPr>
          <a:xfrm>
            <a:off x="1026274" y="3987405"/>
            <a:ext cx="7091452" cy="834853"/>
          </a:xfrm>
          <a:prstGeom prst="rect">
            <a:avLst/>
          </a:prstGeom>
        </p:spPr>
      </p:pic>
      <p:sp>
        <p:nvSpPr>
          <p:cNvPr id="2" name="Rectángulo 1">
            <a:extLst>
              <a:ext uri="{FF2B5EF4-FFF2-40B4-BE49-F238E27FC236}">
                <a16:creationId xmlns:a16="http://schemas.microsoft.com/office/drawing/2014/main" id="{00DECB92-629B-DACA-E654-87B1EDD90E60}"/>
              </a:ext>
            </a:extLst>
          </p:cNvPr>
          <p:cNvSpPr/>
          <p:nvPr/>
        </p:nvSpPr>
        <p:spPr>
          <a:xfrm>
            <a:off x="1979712" y="3867894"/>
            <a:ext cx="648072"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3562C786-99C8-365D-A3D7-C3A4CF9D632F}"/>
              </a:ext>
            </a:extLst>
          </p:cNvPr>
          <p:cNvSpPr/>
          <p:nvPr/>
        </p:nvSpPr>
        <p:spPr>
          <a:xfrm>
            <a:off x="2555776" y="3877776"/>
            <a:ext cx="1566841"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10">
            <a:extLst>
              <a:ext uri="{FF2B5EF4-FFF2-40B4-BE49-F238E27FC236}">
                <a16:creationId xmlns:a16="http://schemas.microsoft.com/office/drawing/2014/main" id="{FC76DA83-6E79-7BDB-58BC-5A82131970E4}"/>
              </a:ext>
            </a:extLst>
          </p:cNvPr>
          <p:cNvSpPr/>
          <p:nvPr/>
        </p:nvSpPr>
        <p:spPr>
          <a:xfrm>
            <a:off x="4122617" y="3927649"/>
            <a:ext cx="889249"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a:extLst>
              <a:ext uri="{FF2B5EF4-FFF2-40B4-BE49-F238E27FC236}">
                <a16:creationId xmlns:a16="http://schemas.microsoft.com/office/drawing/2014/main" id="{A8E0C462-BB95-ED3A-9920-EA31C56CC106}"/>
              </a:ext>
            </a:extLst>
          </p:cNvPr>
          <p:cNvSpPr/>
          <p:nvPr/>
        </p:nvSpPr>
        <p:spPr>
          <a:xfrm>
            <a:off x="4994532" y="3931587"/>
            <a:ext cx="674922"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a:extLst>
              <a:ext uri="{FF2B5EF4-FFF2-40B4-BE49-F238E27FC236}">
                <a16:creationId xmlns:a16="http://schemas.microsoft.com/office/drawing/2014/main" id="{4CC87C01-EC48-703D-DA18-B99A1423B4AE}"/>
              </a:ext>
            </a:extLst>
          </p:cNvPr>
          <p:cNvSpPr/>
          <p:nvPr/>
        </p:nvSpPr>
        <p:spPr>
          <a:xfrm>
            <a:off x="5615962" y="3935525"/>
            <a:ext cx="748419"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D3D2F1E8-8EFC-A4B2-068A-C4D78CEFEFD4}"/>
              </a:ext>
            </a:extLst>
          </p:cNvPr>
          <p:cNvSpPr/>
          <p:nvPr/>
        </p:nvSpPr>
        <p:spPr>
          <a:xfrm>
            <a:off x="6290884" y="3969753"/>
            <a:ext cx="1017420"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a:extLst>
              <a:ext uri="{FF2B5EF4-FFF2-40B4-BE49-F238E27FC236}">
                <a16:creationId xmlns:a16="http://schemas.microsoft.com/office/drawing/2014/main" id="{C3456CEA-A5DE-9888-1EB1-908DB9642965}"/>
              </a:ext>
            </a:extLst>
          </p:cNvPr>
          <p:cNvSpPr/>
          <p:nvPr/>
        </p:nvSpPr>
        <p:spPr>
          <a:xfrm>
            <a:off x="7236296" y="3981055"/>
            <a:ext cx="918770" cy="95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39E11C9A-CDB3-9094-D168-D22E6E225995}"/>
                  </a:ext>
                </a:extLst>
              </p:cNvPr>
              <p:cNvSpPr txBox="1"/>
              <p:nvPr/>
            </p:nvSpPr>
            <p:spPr>
              <a:xfrm>
                <a:off x="6524339" y="3354072"/>
                <a:ext cx="20045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𝐴𝑔𝑔𝑟𝑒𝑔𝑎𝑡𝑖𝑜𝑛</m:t>
                      </m:r>
                      <m:r>
                        <a:rPr lang="es-ES" b="0" i="1" smtClean="0">
                          <a:latin typeface="Cambria Math" panose="02040503050406030204" pitchFamily="18" charset="0"/>
                        </a:rPr>
                        <m:t>=9,1</m:t>
                      </m:r>
                    </m:oMath>
                  </m:oMathPara>
                </a14:m>
                <a:endParaRPr lang="en-US" dirty="0"/>
              </a:p>
            </p:txBody>
          </p:sp>
        </mc:Choice>
        <mc:Fallback xmlns="">
          <p:sp>
            <p:nvSpPr>
              <p:cNvPr id="4" name="CuadroTexto 3">
                <a:extLst>
                  <a:ext uri="{FF2B5EF4-FFF2-40B4-BE49-F238E27FC236}">
                    <a16:creationId xmlns:a16="http://schemas.microsoft.com/office/drawing/2014/main" id="{39E11C9A-CDB3-9094-D168-D22E6E225995}"/>
                  </a:ext>
                </a:extLst>
              </p:cNvPr>
              <p:cNvSpPr txBox="1">
                <a:spLocks noRot="1" noChangeAspect="1" noMove="1" noResize="1" noEditPoints="1" noAdjustHandles="1" noChangeArrowheads="1" noChangeShapeType="1" noTextEdit="1"/>
              </p:cNvSpPr>
              <p:nvPr/>
            </p:nvSpPr>
            <p:spPr>
              <a:xfrm>
                <a:off x="6524339" y="3354072"/>
                <a:ext cx="2004523" cy="276999"/>
              </a:xfrm>
              <a:prstGeom prst="rect">
                <a:avLst/>
              </a:prstGeom>
              <a:blipFill>
                <a:blip r:embed="rId5"/>
                <a:stretch>
                  <a:fillRect l="-3647" t="-2174" r="-2432" b="-32609"/>
                </a:stretch>
              </a:blipFill>
            </p:spPr>
            <p:txBody>
              <a:bodyPr/>
              <a:lstStyle/>
              <a:p>
                <a:r>
                  <a:rPr lang="en-US">
                    <a:noFill/>
                  </a:rPr>
                  <a:t> </a:t>
                </a:r>
              </a:p>
            </p:txBody>
          </p:sp>
        </mc:Fallback>
      </mc:AlternateContent>
      <p:pic>
        <p:nvPicPr>
          <p:cNvPr id="16" name="Imagen 15" descr="Interfaz de usuario gráfica&#10;&#10;Descripción generada automáticamente con confianza media">
            <a:extLst>
              <a:ext uri="{FF2B5EF4-FFF2-40B4-BE49-F238E27FC236}">
                <a16:creationId xmlns:a16="http://schemas.microsoft.com/office/drawing/2014/main" id="{69964253-E330-0636-45BE-FEE3EF422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105" y="609721"/>
            <a:ext cx="7020272" cy="3088920"/>
          </a:xfrm>
          <a:prstGeom prst="rect">
            <a:avLst/>
          </a:prstGeom>
        </p:spPr>
      </p:pic>
    </p:spTree>
    <p:extLst>
      <p:ext uri="{BB962C8B-B14F-4D97-AF65-F5344CB8AC3E}">
        <p14:creationId xmlns:p14="http://schemas.microsoft.com/office/powerpoint/2010/main" val="247747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14" grpId="0" animBg="1"/>
      <p:bldP spid="15"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17</a:t>
            </a:fld>
            <a:endParaRPr lang="en-US" dirty="0"/>
          </a:p>
        </p:txBody>
      </p:sp>
      <p:pic>
        <p:nvPicPr>
          <p:cNvPr id="77826" name="Picture 2" descr="Resultado de imagen de cryptography"/>
          <p:cNvPicPr>
            <a:picLocks noChangeAspect="1" noChangeArrowheads="1"/>
          </p:cNvPicPr>
          <p:nvPr/>
        </p:nvPicPr>
        <p:blipFill>
          <a:blip r:embed="rId2" cstate="print"/>
          <a:srcRect/>
          <a:stretch>
            <a:fillRect/>
          </a:stretch>
        </p:blipFill>
        <p:spPr bwMode="auto">
          <a:xfrm>
            <a:off x="0" y="0"/>
            <a:ext cx="9252520" cy="5236045"/>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normalizeH="0" baseline="0" dirty="0">
                <a:ln>
                  <a:noFill/>
                </a:ln>
                <a:solidFill>
                  <a:schemeClr val="tx1"/>
                </a:solidFill>
                <a:effectLst/>
                <a:uLnTx/>
                <a:uFillTx/>
                <a:latin typeface="TSTAR PRO Medium" pitchFamily="50" charset="0"/>
                <a:sym typeface="Impact"/>
              </a:rPr>
              <a:t>Conclusions</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
        <p:nvSpPr>
          <p:cNvPr id="10" name="9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11 Rectángulo"/>
          <p:cNvSpPr/>
          <p:nvPr/>
        </p:nvSpPr>
        <p:spPr>
          <a:xfrm>
            <a:off x="1717720" y="267494"/>
            <a:ext cx="593432" cy="1015663"/>
          </a:xfrm>
          <a:prstGeom prst="rect">
            <a:avLst/>
          </a:prstGeom>
        </p:spPr>
        <p:txBody>
          <a:bodyPr wrap="none">
            <a:spAutoFit/>
          </a:bodyPr>
          <a:lstStyle/>
          <a:p>
            <a:r>
              <a:rPr lang="es-ES" sz="6000" dirty="0">
                <a:latin typeface="TSTAR PRO Headline" pitchFamily="50" charset="0"/>
              </a:rPr>
              <a:t>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E9119-B309-459D-9B11-C4118102CD2B}"/>
              </a:ext>
            </a:extLst>
          </p:cNvPr>
          <p:cNvSpPr>
            <a:spLocks noGrp="1"/>
          </p:cNvSpPr>
          <p:nvPr>
            <p:ph type="title"/>
          </p:nvPr>
        </p:nvSpPr>
        <p:spPr/>
        <p:txBody>
          <a:bodyPr/>
          <a:lstStyle/>
          <a:p>
            <a:r>
              <a:rPr lang="en-GB" dirty="0"/>
              <a:t>Conclusions</a:t>
            </a:r>
          </a:p>
        </p:txBody>
      </p:sp>
      <p:sp>
        <p:nvSpPr>
          <p:cNvPr id="3" name="Marcador de número de diapositiva 2">
            <a:extLst>
              <a:ext uri="{FF2B5EF4-FFF2-40B4-BE49-F238E27FC236}">
                <a16:creationId xmlns:a16="http://schemas.microsoft.com/office/drawing/2014/main" id="{6DF5014A-718E-49BC-9F15-60ABD7C931A9}"/>
              </a:ext>
            </a:extLst>
          </p:cNvPr>
          <p:cNvSpPr>
            <a:spLocks noGrp="1"/>
          </p:cNvSpPr>
          <p:nvPr>
            <p:ph type="sldNum" sz="quarter" idx="20"/>
          </p:nvPr>
        </p:nvSpPr>
        <p:spPr/>
        <p:txBody>
          <a:bodyPr/>
          <a:lstStyle/>
          <a:p>
            <a:pPr>
              <a:defRPr/>
            </a:pPr>
            <a:fld id="{573902B0-774B-DB47-85FF-5E7A4BB2BF29}" type="slidenum">
              <a:rPr lang="en-US" smtClean="0"/>
              <a:pPr>
                <a:defRPr/>
              </a:pPr>
              <a:t>18</a:t>
            </a:fld>
            <a:endParaRPr lang="en-US" dirty="0"/>
          </a:p>
        </p:txBody>
      </p:sp>
      <p:grpSp>
        <p:nvGrpSpPr>
          <p:cNvPr id="95" name="Grupo 94">
            <a:extLst>
              <a:ext uri="{FF2B5EF4-FFF2-40B4-BE49-F238E27FC236}">
                <a16:creationId xmlns:a16="http://schemas.microsoft.com/office/drawing/2014/main" id="{A2274A64-ACC0-462A-AF29-AB63DC1A2DD5}"/>
              </a:ext>
            </a:extLst>
          </p:cNvPr>
          <p:cNvGrpSpPr/>
          <p:nvPr/>
        </p:nvGrpSpPr>
        <p:grpSpPr>
          <a:xfrm>
            <a:off x="5940152" y="2494267"/>
            <a:ext cx="1658098" cy="1549576"/>
            <a:chOff x="6012160" y="2494267"/>
            <a:chExt cx="1658098" cy="1549576"/>
          </a:xfrm>
        </p:grpSpPr>
        <p:sp>
          <p:nvSpPr>
            <p:cNvPr id="66" name="Google Shape;187;p21">
              <a:extLst>
                <a:ext uri="{FF2B5EF4-FFF2-40B4-BE49-F238E27FC236}">
                  <a16:creationId xmlns:a16="http://schemas.microsoft.com/office/drawing/2014/main" id="{CA0122AD-8596-4B67-9F8B-5F01053837FF}"/>
                </a:ext>
              </a:extLst>
            </p:cNvPr>
            <p:cNvSpPr/>
            <p:nvPr/>
          </p:nvSpPr>
          <p:spPr>
            <a:xfrm>
              <a:off x="6393054" y="2494267"/>
              <a:ext cx="896312" cy="89631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object 41">
              <a:extLst>
                <a:ext uri="{FF2B5EF4-FFF2-40B4-BE49-F238E27FC236}">
                  <a16:creationId xmlns:a16="http://schemas.microsoft.com/office/drawing/2014/main" id="{EC61D2B3-2A64-4CA5-83DA-9222B62BB9D3}"/>
                </a:ext>
              </a:extLst>
            </p:cNvPr>
            <p:cNvSpPr txBox="1"/>
            <p:nvPr/>
          </p:nvSpPr>
          <p:spPr>
            <a:xfrm>
              <a:off x="6012160" y="3539218"/>
              <a:ext cx="1658098" cy="504625"/>
            </a:xfrm>
            <a:prstGeom prst="rect">
              <a:avLst/>
            </a:prstGeom>
          </p:spPr>
          <p:txBody>
            <a:bodyPr vert="horz" wrap="square" lIns="0" tIns="12065" rIns="0" bIns="0" rtlCol="0">
              <a:spAutoFit/>
            </a:bodyPr>
            <a:lstStyle/>
            <a:p>
              <a:pPr marL="12700" algn="ctr">
                <a:lnSpc>
                  <a:spcPct val="100000"/>
                </a:lnSpc>
                <a:spcBef>
                  <a:spcPts val="95"/>
                </a:spcBef>
              </a:pPr>
              <a:r>
                <a:rPr lang="en-GB" sz="1600" b="1" spc="-80" dirty="0">
                  <a:latin typeface="TSTAR PRO" panose="02000806030000020004" pitchFamily="50" charset="0"/>
                  <a:cs typeface="Trebuchet MS"/>
                </a:rPr>
                <a:t>TRACK THE EVOLUTION OVER TIME</a:t>
              </a:r>
              <a:endParaRPr lang="en-GB" sz="1600" b="1" dirty="0">
                <a:latin typeface="TSTAR PRO" panose="02000806030000020004" pitchFamily="50" charset="0"/>
                <a:cs typeface="Trebuchet MS"/>
              </a:endParaRPr>
            </a:p>
          </p:txBody>
        </p:sp>
        <p:pic>
          <p:nvPicPr>
            <p:cNvPr id="70" name="Gráfico 69" descr="Reloj despertador con relleno sólido">
              <a:extLst>
                <a:ext uri="{FF2B5EF4-FFF2-40B4-BE49-F238E27FC236}">
                  <a16:creationId xmlns:a16="http://schemas.microsoft.com/office/drawing/2014/main" id="{55513C5B-F8C8-40E2-8653-95C3D7576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5044" y="2537790"/>
              <a:ext cx="821110" cy="821110"/>
            </a:xfrm>
            <a:prstGeom prst="rect">
              <a:avLst/>
            </a:prstGeom>
          </p:spPr>
        </p:pic>
      </p:grpSp>
      <p:grpSp>
        <p:nvGrpSpPr>
          <p:cNvPr id="12" name="Grupo 11">
            <a:extLst>
              <a:ext uri="{FF2B5EF4-FFF2-40B4-BE49-F238E27FC236}">
                <a16:creationId xmlns:a16="http://schemas.microsoft.com/office/drawing/2014/main" id="{228245D3-BDDF-8B5B-54B4-B3F4CAEF5E17}"/>
              </a:ext>
            </a:extLst>
          </p:cNvPr>
          <p:cNvGrpSpPr/>
          <p:nvPr/>
        </p:nvGrpSpPr>
        <p:grpSpPr>
          <a:xfrm>
            <a:off x="3923928" y="2466880"/>
            <a:ext cx="2007820" cy="1617038"/>
            <a:chOff x="3243997" y="2157942"/>
            <a:chExt cx="2007820" cy="1617038"/>
          </a:xfrm>
        </p:grpSpPr>
        <p:grpSp>
          <p:nvGrpSpPr>
            <p:cNvPr id="63" name="Grupo 62">
              <a:extLst>
                <a:ext uri="{FF2B5EF4-FFF2-40B4-BE49-F238E27FC236}">
                  <a16:creationId xmlns:a16="http://schemas.microsoft.com/office/drawing/2014/main" id="{59785E65-F44E-4D3E-B869-67DEC51123DF}"/>
                </a:ext>
              </a:extLst>
            </p:cNvPr>
            <p:cNvGrpSpPr/>
            <p:nvPr/>
          </p:nvGrpSpPr>
          <p:grpSpPr>
            <a:xfrm>
              <a:off x="3793807" y="2157942"/>
              <a:ext cx="935850" cy="935850"/>
              <a:chOff x="6629093" y="2734613"/>
              <a:chExt cx="935850" cy="935850"/>
            </a:xfrm>
          </p:grpSpPr>
          <p:sp>
            <p:nvSpPr>
              <p:cNvPr id="44" name="Google Shape;187;p21">
                <a:extLst>
                  <a:ext uri="{FF2B5EF4-FFF2-40B4-BE49-F238E27FC236}">
                    <a16:creationId xmlns:a16="http://schemas.microsoft.com/office/drawing/2014/main" id="{DDD9443E-D51E-48E1-B429-283FC710F58B}"/>
                  </a:ext>
                </a:extLst>
              </p:cNvPr>
              <p:cNvSpPr/>
              <p:nvPr/>
            </p:nvSpPr>
            <p:spPr>
              <a:xfrm>
                <a:off x="6629093" y="2734613"/>
                <a:ext cx="935850" cy="93585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 name="Grupo 49">
                <a:extLst>
                  <a:ext uri="{FF2B5EF4-FFF2-40B4-BE49-F238E27FC236}">
                    <a16:creationId xmlns:a16="http://schemas.microsoft.com/office/drawing/2014/main" id="{69310E00-4143-4F8A-B057-38E3DA1E5E9D}"/>
                  </a:ext>
                </a:extLst>
              </p:cNvPr>
              <p:cNvGrpSpPr/>
              <p:nvPr/>
            </p:nvGrpSpPr>
            <p:grpSpPr>
              <a:xfrm>
                <a:off x="6752900" y="2862947"/>
                <a:ext cx="688238" cy="679182"/>
                <a:chOff x="7403034" y="2991600"/>
                <a:chExt cx="1156983" cy="1141759"/>
              </a:xfrm>
            </p:grpSpPr>
            <p:sp>
              <p:nvSpPr>
                <p:cNvPr id="46" name="Forma libre: forma 45">
                  <a:extLst>
                    <a:ext uri="{FF2B5EF4-FFF2-40B4-BE49-F238E27FC236}">
                      <a16:creationId xmlns:a16="http://schemas.microsoft.com/office/drawing/2014/main" id="{EB6AB914-F1A8-4C04-A41D-45D51B10D178}"/>
                    </a:ext>
                  </a:extLst>
                </p:cNvPr>
                <p:cNvSpPr/>
                <p:nvPr/>
              </p:nvSpPr>
              <p:spPr>
                <a:xfrm>
                  <a:off x="8004483" y="3889220"/>
                  <a:ext cx="110394" cy="77723"/>
                </a:xfrm>
                <a:custGeom>
                  <a:avLst/>
                  <a:gdLst>
                    <a:gd name="connsiteX0" fmla="*/ 0 w 110394"/>
                    <a:gd name="connsiteY0" fmla="*/ 0 h 77723"/>
                    <a:gd name="connsiteX1" fmla="*/ 77724 w 110394"/>
                    <a:gd name="connsiteY1" fmla="*/ 77724 h 77723"/>
                    <a:gd name="connsiteX2" fmla="*/ 110395 w 110394"/>
                    <a:gd name="connsiteY2" fmla="*/ 0 h 77723"/>
                  </a:gdLst>
                  <a:ahLst/>
                  <a:cxnLst>
                    <a:cxn ang="0">
                      <a:pos x="connsiteX0" y="connsiteY0"/>
                    </a:cxn>
                    <a:cxn ang="0">
                      <a:pos x="connsiteX1" y="connsiteY1"/>
                    </a:cxn>
                    <a:cxn ang="0">
                      <a:pos x="connsiteX2" y="connsiteY2"/>
                    </a:cxn>
                  </a:cxnLst>
                  <a:rect l="l" t="t" r="r" b="b"/>
                  <a:pathLst>
                    <a:path w="110394" h="77723">
                      <a:moveTo>
                        <a:pt x="0" y="0"/>
                      </a:moveTo>
                      <a:lnTo>
                        <a:pt x="77724" y="77724"/>
                      </a:lnTo>
                      <a:cubicBezTo>
                        <a:pt x="96793" y="56068"/>
                        <a:pt x="108265" y="28776"/>
                        <a:pt x="110395" y="0"/>
                      </a:cubicBezTo>
                      <a:close/>
                    </a:path>
                  </a:pathLst>
                </a:custGeom>
                <a:solidFill>
                  <a:srgbClr val="000000"/>
                </a:solidFill>
                <a:ln w="9525" cap="flat">
                  <a:noFill/>
                  <a:prstDash val="solid"/>
                  <a:miter/>
                </a:ln>
              </p:spPr>
              <p:txBody>
                <a:bodyPr rtlCol="0" anchor="ctr"/>
                <a:lstStyle/>
                <a:p>
                  <a:endParaRPr lang="en-GB"/>
                </a:p>
              </p:txBody>
            </p:sp>
            <p:sp>
              <p:nvSpPr>
                <p:cNvPr id="47" name="Forma libre: forma 46">
                  <a:extLst>
                    <a:ext uri="{FF2B5EF4-FFF2-40B4-BE49-F238E27FC236}">
                      <a16:creationId xmlns:a16="http://schemas.microsoft.com/office/drawing/2014/main" id="{A5F98FE1-AEB3-4F3A-91DA-98F9D48B7368}"/>
                    </a:ext>
                  </a:extLst>
                </p:cNvPr>
                <p:cNvSpPr/>
                <p:nvPr/>
              </p:nvSpPr>
              <p:spPr>
                <a:xfrm>
                  <a:off x="7847794" y="3746820"/>
                  <a:ext cx="220981" cy="266391"/>
                </a:xfrm>
                <a:custGeom>
                  <a:avLst/>
                  <a:gdLst>
                    <a:gd name="connsiteX0" fmla="*/ 124208 w 220982"/>
                    <a:gd name="connsiteY0" fmla="*/ 136779 h 266391"/>
                    <a:gd name="connsiteX1" fmla="*/ 124208 w 220982"/>
                    <a:gd name="connsiteY1" fmla="*/ 0 h 266391"/>
                    <a:gd name="connsiteX2" fmla="*/ 319 w 220982"/>
                    <a:gd name="connsiteY2" fmla="*/ 142183 h 266391"/>
                    <a:gd name="connsiteX3" fmla="*/ 142502 w 220982"/>
                    <a:gd name="connsiteY3" fmla="*/ 266072 h 266391"/>
                    <a:gd name="connsiteX4" fmla="*/ 220982 w 220982"/>
                    <a:gd name="connsiteY4" fmla="*/ 233553 h 266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2" h="266391">
                      <a:moveTo>
                        <a:pt x="124208" y="136779"/>
                      </a:moveTo>
                      <a:lnTo>
                        <a:pt x="124208" y="0"/>
                      </a:lnTo>
                      <a:cubicBezTo>
                        <a:pt x="50734" y="5051"/>
                        <a:pt x="-4733" y="68709"/>
                        <a:pt x="319" y="142183"/>
                      </a:cubicBezTo>
                      <a:cubicBezTo>
                        <a:pt x="5371" y="215657"/>
                        <a:pt x="69028" y="271123"/>
                        <a:pt x="142502" y="266072"/>
                      </a:cubicBezTo>
                      <a:cubicBezTo>
                        <a:pt x="171508" y="264078"/>
                        <a:pt x="199066" y="252658"/>
                        <a:pt x="220982" y="233553"/>
                      </a:cubicBezTo>
                      <a:close/>
                    </a:path>
                  </a:pathLst>
                </a:custGeom>
                <a:solidFill>
                  <a:srgbClr val="000000"/>
                </a:solidFill>
                <a:ln w="9525" cap="flat">
                  <a:noFill/>
                  <a:prstDash val="solid"/>
                  <a:miter/>
                </a:ln>
              </p:spPr>
              <p:txBody>
                <a:bodyPr rtlCol="0" anchor="ctr"/>
                <a:lstStyle/>
                <a:p>
                  <a:endParaRPr lang="en-GB"/>
                </a:p>
              </p:txBody>
            </p:sp>
            <p:sp>
              <p:nvSpPr>
                <p:cNvPr id="48" name="Forma libre: forma 47">
                  <a:extLst>
                    <a:ext uri="{FF2B5EF4-FFF2-40B4-BE49-F238E27FC236}">
                      <a16:creationId xmlns:a16="http://schemas.microsoft.com/office/drawing/2014/main" id="{8CADF491-FA5F-4343-A0B8-65E0DE082087}"/>
                    </a:ext>
                  </a:extLst>
                </p:cNvPr>
                <p:cNvSpPr/>
                <p:nvPr/>
              </p:nvSpPr>
              <p:spPr>
                <a:xfrm>
                  <a:off x="7991053" y="3746821"/>
                  <a:ext cx="123825" cy="123348"/>
                </a:xfrm>
                <a:custGeom>
                  <a:avLst/>
                  <a:gdLst>
                    <a:gd name="connsiteX0" fmla="*/ 0 w 123825"/>
                    <a:gd name="connsiteY0" fmla="*/ 123349 h 123348"/>
                    <a:gd name="connsiteX1" fmla="*/ 123825 w 123825"/>
                    <a:gd name="connsiteY1" fmla="*/ 123349 h 123348"/>
                    <a:gd name="connsiteX2" fmla="*/ 0 w 123825"/>
                    <a:gd name="connsiteY2" fmla="*/ 0 h 123348"/>
                  </a:gdLst>
                  <a:ahLst/>
                  <a:cxnLst>
                    <a:cxn ang="0">
                      <a:pos x="connsiteX0" y="connsiteY0"/>
                    </a:cxn>
                    <a:cxn ang="0">
                      <a:pos x="connsiteX1" y="connsiteY1"/>
                    </a:cxn>
                    <a:cxn ang="0">
                      <a:pos x="connsiteX2" y="connsiteY2"/>
                    </a:cxn>
                  </a:cxnLst>
                  <a:rect l="l" t="t" r="r" b="b"/>
                  <a:pathLst>
                    <a:path w="123825" h="123348">
                      <a:moveTo>
                        <a:pt x="0" y="123349"/>
                      </a:moveTo>
                      <a:lnTo>
                        <a:pt x="123825" y="123349"/>
                      </a:lnTo>
                      <a:cubicBezTo>
                        <a:pt x="119003" y="57144"/>
                        <a:pt x="66223" y="4566"/>
                        <a:pt x="0" y="0"/>
                      </a:cubicBezTo>
                      <a:close/>
                    </a:path>
                  </a:pathLst>
                </a:custGeom>
                <a:solidFill>
                  <a:srgbClr val="000000"/>
                </a:solidFill>
                <a:ln w="9525" cap="flat">
                  <a:noFill/>
                  <a:prstDash val="solid"/>
                  <a:miter/>
                </a:ln>
              </p:spPr>
              <p:txBody>
                <a:bodyPr rtlCol="0" anchor="ctr"/>
                <a:lstStyle/>
                <a:p>
                  <a:endParaRPr lang="en-GB"/>
                </a:p>
              </p:txBody>
            </p:sp>
            <p:sp>
              <p:nvSpPr>
                <p:cNvPr id="49" name="Forma libre: forma 48">
                  <a:extLst>
                    <a:ext uri="{FF2B5EF4-FFF2-40B4-BE49-F238E27FC236}">
                      <a16:creationId xmlns:a16="http://schemas.microsoft.com/office/drawing/2014/main" id="{FEDF2375-C59C-4CB2-9997-AE9F3DFC06AA}"/>
                    </a:ext>
                  </a:extLst>
                </p:cNvPr>
                <p:cNvSpPr/>
                <p:nvPr/>
              </p:nvSpPr>
              <p:spPr>
                <a:xfrm>
                  <a:off x="7403034" y="2991600"/>
                  <a:ext cx="1156983" cy="1141759"/>
                </a:xfrm>
                <a:custGeom>
                  <a:avLst/>
                  <a:gdLst>
                    <a:gd name="connsiteX0" fmla="*/ 628650 w 723900"/>
                    <a:gd name="connsiteY0" fmla="*/ 104775 h 714375"/>
                    <a:gd name="connsiteX1" fmla="*/ 628650 w 723900"/>
                    <a:gd name="connsiteY1" fmla="*/ 447675 h 714375"/>
                    <a:gd name="connsiteX2" fmla="*/ 95250 w 723900"/>
                    <a:gd name="connsiteY2" fmla="*/ 447675 h 714375"/>
                    <a:gd name="connsiteX3" fmla="*/ 95250 w 723900"/>
                    <a:gd name="connsiteY3" fmla="*/ 104775 h 714375"/>
                    <a:gd name="connsiteX4" fmla="*/ 704850 w 723900"/>
                    <a:gd name="connsiteY4" fmla="*/ 466725 h 714375"/>
                    <a:gd name="connsiteX5" fmla="*/ 685800 w 723900"/>
                    <a:gd name="connsiteY5" fmla="*/ 466725 h 714375"/>
                    <a:gd name="connsiteX6" fmla="*/ 685800 w 723900"/>
                    <a:gd name="connsiteY6" fmla="*/ 76200 h 714375"/>
                    <a:gd name="connsiteX7" fmla="*/ 704850 w 723900"/>
                    <a:gd name="connsiteY7" fmla="*/ 76200 h 714375"/>
                    <a:gd name="connsiteX8" fmla="*/ 723900 w 723900"/>
                    <a:gd name="connsiteY8" fmla="*/ 57150 h 714375"/>
                    <a:gd name="connsiteX9" fmla="*/ 704850 w 723900"/>
                    <a:gd name="connsiteY9" fmla="*/ 38100 h 714375"/>
                    <a:gd name="connsiteX10" fmla="*/ 381000 w 723900"/>
                    <a:gd name="connsiteY10" fmla="*/ 38100 h 714375"/>
                    <a:gd name="connsiteX11" fmla="*/ 381000 w 723900"/>
                    <a:gd name="connsiteY11" fmla="*/ 19050 h 714375"/>
                    <a:gd name="connsiteX12" fmla="*/ 361950 w 723900"/>
                    <a:gd name="connsiteY12" fmla="*/ 0 h 714375"/>
                    <a:gd name="connsiteX13" fmla="*/ 342900 w 723900"/>
                    <a:gd name="connsiteY13" fmla="*/ 19050 h 714375"/>
                    <a:gd name="connsiteX14" fmla="*/ 342900 w 723900"/>
                    <a:gd name="connsiteY14" fmla="*/ 38100 h 714375"/>
                    <a:gd name="connsiteX15" fmla="*/ 19050 w 723900"/>
                    <a:gd name="connsiteY15" fmla="*/ 38100 h 714375"/>
                    <a:gd name="connsiteX16" fmla="*/ 0 w 723900"/>
                    <a:gd name="connsiteY16" fmla="*/ 57150 h 714375"/>
                    <a:gd name="connsiteX17" fmla="*/ 19050 w 723900"/>
                    <a:gd name="connsiteY17" fmla="*/ 76200 h 714375"/>
                    <a:gd name="connsiteX18" fmla="*/ 38100 w 723900"/>
                    <a:gd name="connsiteY18" fmla="*/ 76200 h 714375"/>
                    <a:gd name="connsiteX19" fmla="*/ 38100 w 723900"/>
                    <a:gd name="connsiteY19" fmla="*/ 466725 h 714375"/>
                    <a:gd name="connsiteX20" fmla="*/ 19050 w 723900"/>
                    <a:gd name="connsiteY20" fmla="*/ 466725 h 714375"/>
                    <a:gd name="connsiteX21" fmla="*/ 0 w 723900"/>
                    <a:gd name="connsiteY21" fmla="*/ 485775 h 714375"/>
                    <a:gd name="connsiteX22" fmla="*/ 19050 w 723900"/>
                    <a:gd name="connsiteY22" fmla="*/ 504825 h 714375"/>
                    <a:gd name="connsiteX23" fmla="*/ 309944 w 723900"/>
                    <a:gd name="connsiteY23" fmla="*/ 504825 h 714375"/>
                    <a:gd name="connsiteX24" fmla="*/ 163259 w 723900"/>
                    <a:gd name="connsiteY24" fmla="*/ 651510 h 714375"/>
                    <a:gd name="connsiteX25" fmla="*/ 163401 w 723900"/>
                    <a:gd name="connsiteY25" fmla="*/ 678609 h 714375"/>
                    <a:gd name="connsiteX26" fmla="*/ 190500 w 723900"/>
                    <a:gd name="connsiteY26" fmla="*/ 678466 h 714375"/>
                    <a:gd name="connsiteX27" fmla="*/ 342900 w 723900"/>
                    <a:gd name="connsiteY27" fmla="*/ 526066 h 714375"/>
                    <a:gd name="connsiteX28" fmla="*/ 342900 w 723900"/>
                    <a:gd name="connsiteY28" fmla="*/ 695325 h 714375"/>
                    <a:gd name="connsiteX29" fmla="*/ 361950 w 723900"/>
                    <a:gd name="connsiteY29" fmla="*/ 714375 h 714375"/>
                    <a:gd name="connsiteX30" fmla="*/ 381000 w 723900"/>
                    <a:gd name="connsiteY30" fmla="*/ 695325 h 714375"/>
                    <a:gd name="connsiteX31" fmla="*/ 381000 w 723900"/>
                    <a:gd name="connsiteY31" fmla="*/ 525780 h 714375"/>
                    <a:gd name="connsiteX32" fmla="*/ 533400 w 723900"/>
                    <a:gd name="connsiteY32" fmla="*/ 678180 h 714375"/>
                    <a:gd name="connsiteX33" fmla="*/ 560356 w 723900"/>
                    <a:gd name="connsiteY33" fmla="*/ 678180 h 714375"/>
                    <a:gd name="connsiteX34" fmla="*/ 560356 w 723900"/>
                    <a:gd name="connsiteY34" fmla="*/ 651224 h 714375"/>
                    <a:gd name="connsiteX35" fmla="*/ 413957 w 723900"/>
                    <a:gd name="connsiteY35" fmla="*/ 504825 h 714375"/>
                    <a:gd name="connsiteX36" fmla="*/ 704850 w 723900"/>
                    <a:gd name="connsiteY36" fmla="*/ 504825 h 714375"/>
                    <a:gd name="connsiteX37" fmla="*/ 723900 w 723900"/>
                    <a:gd name="connsiteY37" fmla="*/ 485775 h 714375"/>
                    <a:gd name="connsiteX38" fmla="*/ 704850 w 723900"/>
                    <a:gd name="connsiteY38" fmla="*/ 466725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3900" h="714375">
                      <a:moveTo>
                        <a:pt x="628650" y="104775"/>
                      </a:moveTo>
                      <a:lnTo>
                        <a:pt x="628650" y="447675"/>
                      </a:lnTo>
                      <a:lnTo>
                        <a:pt x="95250" y="447675"/>
                      </a:lnTo>
                      <a:lnTo>
                        <a:pt x="95250" y="104775"/>
                      </a:lnTo>
                      <a:close/>
                      <a:moveTo>
                        <a:pt x="704850" y="466725"/>
                      </a:moveTo>
                      <a:lnTo>
                        <a:pt x="685800" y="466725"/>
                      </a:lnTo>
                      <a:lnTo>
                        <a:pt x="685800" y="76200"/>
                      </a:lnTo>
                      <a:lnTo>
                        <a:pt x="704850" y="76200"/>
                      </a:lnTo>
                      <a:cubicBezTo>
                        <a:pt x="715371" y="76200"/>
                        <a:pt x="723900" y="67671"/>
                        <a:pt x="723900" y="57150"/>
                      </a:cubicBezTo>
                      <a:cubicBezTo>
                        <a:pt x="723900" y="46629"/>
                        <a:pt x="715371" y="38100"/>
                        <a:pt x="704850" y="38100"/>
                      </a:cubicBezTo>
                      <a:lnTo>
                        <a:pt x="381000" y="38100"/>
                      </a:lnTo>
                      <a:lnTo>
                        <a:pt x="381000" y="19050"/>
                      </a:lnTo>
                      <a:cubicBezTo>
                        <a:pt x="381000" y="8529"/>
                        <a:pt x="372471" y="0"/>
                        <a:pt x="361950" y="0"/>
                      </a:cubicBezTo>
                      <a:cubicBezTo>
                        <a:pt x="351429" y="0"/>
                        <a:pt x="342900" y="8529"/>
                        <a:pt x="342900" y="19050"/>
                      </a:cubicBezTo>
                      <a:lnTo>
                        <a:pt x="342900" y="38100"/>
                      </a:lnTo>
                      <a:lnTo>
                        <a:pt x="19050" y="38100"/>
                      </a:lnTo>
                      <a:cubicBezTo>
                        <a:pt x="8529" y="38100"/>
                        <a:pt x="0" y="46629"/>
                        <a:pt x="0" y="57150"/>
                      </a:cubicBezTo>
                      <a:cubicBezTo>
                        <a:pt x="0" y="67671"/>
                        <a:pt x="8529" y="76200"/>
                        <a:pt x="19050" y="76200"/>
                      </a:cubicBezTo>
                      <a:lnTo>
                        <a:pt x="38100" y="76200"/>
                      </a:lnTo>
                      <a:lnTo>
                        <a:pt x="38100" y="466725"/>
                      </a:lnTo>
                      <a:lnTo>
                        <a:pt x="19050" y="466725"/>
                      </a:lnTo>
                      <a:cubicBezTo>
                        <a:pt x="8529" y="466725"/>
                        <a:pt x="0" y="475254"/>
                        <a:pt x="0" y="485775"/>
                      </a:cubicBezTo>
                      <a:cubicBezTo>
                        <a:pt x="0" y="496296"/>
                        <a:pt x="8529" y="504825"/>
                        <a:pt x="19050" y="504825"/>
                      </a:cubicBezTo>
                      <a:lnTo>
                        <a:pt x="309944" y="504825"/>
                      </a:lnTo>
                      <a:lnTo>
                        <a:pt x="163259" y="651510"/>
                      </a:lnTo>
                      <a:cubicBezTo>
                        <a:pt x="155815" y="659033"/>
                        <a:pt x="155879" y="671165"/>
                        <a:pt x="163401" y="678609"/>
                      </a:cubicBezTo>
                      <a:cubicBezTo>
                        <a:pt x="170924" y="686052"/>
                        <a:pt x="183056" y="685989"/>
                        <a:pt x="190500" y="678466"/>
                      </a:cubicBezTo>
                      <a:lnTo>
                        <a:pt x="342900" y="526066"/>
                      </a:lnTo>
                      <a:lnTo>
                        <a:pt x="342900" y="695325"/>
                      </a:lnTo>
                      <a:cubicBezTo>
                        <a:pt x="342900" y="705846"/>
                        <a:pt x="351429" y="714375"/>
                        <a:pt x="361950" y="714375"/>
                      </a:cubicBezTo>
                      <a:cubicBezTo>
                        <a:pt x="372471" y="714375"/>
                        <a:pt x="381000" y="705846"/>
                        <a:pt x="381000" y="695325"/>
                      </a:cubicBezTo>
                      <a:lnTo>
                        <a:pt x="381000" y="525780"/>
                      </a:lnTo>
                      <a:lnTo>
                        <a:pt x="533400" y="678180"/>
                      </a:lnTo>
                      <a:cubicBezTo>
                        <a:pt x="540844" y="685624"/>
                        <a:pt x="552912" y="685624"/>
                        <a:pt x="560356" y="678180"/>
                      </a:cubicBezTo>
                      <a:cubicBezTo>
                        <a:pt x="567800" y="670736"/>
                        <a:pt x="567800" y="658668"/>
                        <a:pt x="560356" y="651224"/>
                      </a:cubicBezTo>
                      <a:lnTo>
                        <a:pt x="413957" y="504825"/>
                      </a:lnTo>
                      <a:lnTo>
                        <a:pt x="704850" y="504825"/>
                      </a:lnTo>
                      <a:cubicBezTo>
                        <a:pt x="715371" y="504825"/>
                        <a:pt x="723900" y="496296"/>
                        <a:pt x="723900" y="485775"/>
                      </a:cubicBezTo>
                      <a:cubicBezTo>
                        <a:pt x="723900" y="475254"/>
                        <a:pt x="715371" y="466725"/>
                        <a:pt x="704850" y="466725"/>
                      </a:cubicBezTo>
                      <a:close/>
                    </a:path>
                  </a:pathLst>
                </a:custGeom>
                <a:solidFill>
                  <a:srgbClr val="000000"/>
                </a:solidFill>
                <a:ln w="9525" cap="flat">
                  <a:noFill/>
                  <a:prstDash val="solid"/>
                  <a:miter/>
                </a:ln>
              </p:spPr>
              <p:txBody>
                <a:bodyPr rtlCol="0" anchor="ctr"/>
                <a:lstStyle/>
                <a:p>
                  <a:endParaRPr lang="en-GB"/>
                </a:p>
              </p:txBody>
            </p:sp>
          </p:grpSp>
        </p:grpSp>
        <p:sp>
          <p:nvSpPr>
            <p:cNvPr id="72" name="CuadroTexto 71">
              <a:extLst>
                <a:ext uri="{FF2B5EF4-FFF2-40B4-BE49-F238E27FC236}">
                  <a16:creationId xmlns:a16="http://schemas.microsoft.com/office/drawing/2014/main" id="{2E347119-12D1-173E-FE04-4B96E6C9FECE}"/>
                </a:ext>
              </a:extLst>
            </p:cNvPr>
            <p:cNvSpPr txBox="1"/>
            <p:nvPr/>
          </p:nvSpPr>
          <p:spPr>
            <a:xfrm>
              <a:off x="3243997" y="3190205"/>
              <a:ext cx="2007820" cy="584775"/>
            </a:xfrm>
            <a:prstGeom prst="rect">
              <a:avLst/>
            </a:prstGeom>
            <a:noFill/>
          </p:spPr>
          <p:txBody>
            <a:bodyPr wrap="square">
              <a:spAutoFit/>
            </a:bodyPr>
            <a:lstStyle/>
            <a:p>
              <a:pPr algn="ctr"/>
              <a:r>
                <a:rPr lang="en-GB" sz="1600" b="1" dirty="0">
                  <a:latin typeface="TSTAR PRO" panose="02000806030000020004" pitchFamily="50" charset="0"/>
                </a:rPr>
                <a:t>ANALYZE DEPLOYED DEVICES </a:t>
              </a:r>
            </a:p>
          </p:txBody>
        </p:sp>
      </p:grpSp>
      <p:grpSp>
        <p:nvGrpSpPr>
          <p:cNvPr id="11" name="Grupo 10">
            <a:extLst>
              <a:ext uri="{FF2B5EF4-FFF2-40B4-BE49-F238E27FC236}">
                <a16:creationId xmlns:a16="http://schemas.microsoft.com/office/drawing/2014/main" id="{84340FD1-A6C1-C037-ADAA-A8DE1C10A1BF}"/>
              </a:ext>
            </a:extLst>
          </p:cNvPr>
          <p:cNvGrpSpPr/>
          <p:nvPr/>
        </p:nvGrpSpPr>
        <p:grpSpPr>
          <a:xfrm>
            <a:off x="2339752" y="2482972"/>
            <a:ext cx="1495986" cy="1600946"/>
            <a:chOff x="2339752" y="2174034"/>
            <a:chExt cx="1495986" cy="1600946"/>
          </a:xfrm>
        </p:grpSpPr>
        <p:sp>
          <p:nvSpPr>
            <p:cNvPr id="52" name="Google Shape;187;p21">
              <a:extLst>
                <a:ext uri="{FF2B5EF4-FFF2-40B4-BE49-F238E27FC236}">
                  <a16:creationId xmlns:a16="http://schemas.microsoft.com/office/drawing/2014/main" id="{48C2C564-97E7-B59F-3F56-3F05C5F1B8D9}"/>
                </a:ext>
              </a:extLst>
            </p:cNvPr>
            <p:cNvSpPr/>
            <p:nvPr/>
          </p:nvSpPr>
          <p:spPr>
            <a:xfrm>
              <a:off x="2659655" y="2174034"/>
              <a:ext cx="903666" cy="903666"/>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CuadroTexto 78">
              <a:extLst>
                <a:ext uri="{FF2B5EF4-FFF2-40B4-BE49-F238E27FC236}">
                  <a16:creationId xmlns:a16="http://schemas.microsoft.com/office/drawing/2014/main" id="{6BB7CB1A-AD4C-A0F6-B23C-DB3627B71F1B}"/>
                </a:ext>
              </a:extLst>
            </p:cNvPr>
            <p:cNvSpPr txBox="1"/>
            <p:nvPr/>
          </p:nvSpPr>
          <p:spPr>
            <a:xfrm>
              <a:off x="2339752" y="3190205"/>
              <a:ext cx="1495986" cy="584775"/>
            </a:xfrm>
            <a:prstGeom prst="rect">
              <a:avLst/>
            </a:prstGeom>
            <a:noFill/>
          </p:spPr>
          <p:txBody>
            <a:bodyPr wrap="square">
              <a:spAutoFit/>
            </a:bodyPr>
            <a:lstStyle/>
            <a:p>
              <a:pPr algn="ctr"/>
              <a:r>
                <a:rPr lang="en-GB" sz="1600" b="1" dirty="0">
                  <a:latin typeface="TSTAR PRO" panose="02000806030000020004" pitchFamily="50" charset="0"/>
                </a:rPr>
                <a:t>CVSS AGGREGATION</a:t>
              </a:r>
            </a:p>
          </p:txBody>
        </p:sp>
        <p:pic>
          <p:nvPicPr>
            <p:cNvPr id="5" name="Gráfico 4" descr="Barita mágica (automática) con relleno sólido">
              <a:extLst>
                <a:ext uri="{FF2B5EF4-FFF2-40B4-BE49-F238E27FC236}">
                  <a16:creationId xmlns:a16="http://schemas.microsoft.com/office/drawing/2014/main" id="{97CE2DCB-1F81-8D9E-1CB6-FD8207830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7469" y="2231790"/>
              <a:ext cx="788154" cy="788154"/>
            </a:xfrm>
            <a:prstGeom prst="rect">
              <a:avLst/>
            </a:prstGeom>
          </p:spPr>
        </p:pic>
      </p:grpSp>
      <p:grpSp>
        <p:nvGrpSpPr>
          <p:cNvPr id="16" name="Grupo 15">
            <a:extLst>
              <a:ext uri="{FF2B5EF4-FFF2-40B4-BE49-F238E27FC236}">
                <a16:creationId xmlns:a16="http://schemas.microsoft.com/office/drawing/2014/main" id="{F16F2422-7197-6EBA-A0A9-E741EF79FD8B}"/>
              </a:ext>
            </a:extLst>
          </p:cNvPr>
          <p:cNvGrpSpPr/>
          <p:nvPr/>
        </p:nvGrpSpPr>
        <p:grpSpPr>
          <a:xfrm>
            <a:off x="7778313" y="2472964"/>
            <a:ext cx="1240908" cy="1610954"/>
            <a:chOff x="7778313" y="2164026"/>
            <a:chExt cx="1240908" cy="1610954"/>
          </a:xfrm>
        </p:grpSpPr>
        <p:sp>
          <p:nvSpPr>
            <p:cNvPr id="58" name="Google Shape;187;p21">
              <a:extLst>
                <a:ext uri="{FF2B5EF4-FFF2-40B4-BE49-F238E27FC236}">
                  <a16:creationId xmlns:a16="http://schemas.microsoft.com/office/drawing/2014/main" id="{A5F4FBAC-1BB2-A5B0-2FFB-6EA8211448B3}"/>
                </a:ext>
              </a:extLst>
            </p:cNvPr>
            <p:cNvSpPr/>
            <p:nvPr/>
          </p:nvSpPr>
          <p:spPr>
            <a:xfrm>
              <a:off x="7946745" y="2164026"/>
              <a:ext cx="915354" cy="91535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CuadroTexto 79">
              <a:extLst>
                <a:ext uri="{FF2B5EF4-FFF2-40B4-BE49-F238E27FC236}">
                  <a16:creationId xmlns:a16="http://schemas.microsoft.com/office/drawing/2014/main" id="{96C8C1F0-39A0-B1C5-2845-CA7111974130}"/>
                </a:ext>
              </a:extLst>
            </p:cNvPr>
            <p:cNvSpPr txBox="1"/>
            <p:nvPr/>
          </p:nvSpPr>
          <p:spPr>
            <a:xfrm>
              <a:off x="7778313" y="3190205"/>
              <a:ext cx="1240908" cy="584775"/>
            </a:xfrm>
            <a:prstGeom prst="rect">
              <a:avLst/>
            </a:prstGeom>
            <a:noFill/>
          </p:spPr>
          <p:txBody>
            <a:bodyPr wrap="square">
              <a:spAutoFit/>
            </a:bodyPr>
            <a:lstStyle/>
            <a:p>
              <a:pPr algn="ctr"/>
              <a:r>
                <a:rPr lang="en-GB" sz="1600" b="1" dirty="0">
                  <a:latin typeface="TSTAR PRO" panose="02000806030000020004" pitchFamily="50" charset="0"/>
                </a:rPr>
                <a:t>PATCHING ACTIVITIES</a:t>
              </a:r>
            </a:p>
          </p:txBody>
        </p:sp>
        <p:pic>
          <p:nvPicPr>
            <p:cNvPr id="8" name="Gráfico 7" descr="vendaje adhesivo con relleno sólido">
              <a:extLst>
                <a:ext uri="{FF2B5EF4-FFF2-40B4-BE49-F238E27FC236}">
                  <a16:creationId xmlns:a16="http://schemas.microsoft.com/office/drawing/2014/main" id="{ADEB1DBA-99FE-28B2-739E-802855CE88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47725" y="2263673"/>
              <a:ext cx="707740" cy="707740"/>
            </a:xfrm>
            <a:prstGeom prst="rect">
              <a:avLst/>
            </a:prstGeom>
          </p:spPr>
        </p:pic>
      </p:grpSp>
      <p:cxnSp>
        <p:nvCxnSpPr>
          <p:cNvPr id="13" name="Conector: curvado 12">
            <a:extLst>
              <a:ext uri="{FF2B5EF4-FFF2-40B4-BE49-F238E27FC236}">
                <a16:creationId xmlns:a16="http://schemas.microsoft.com/office/drawing/2014/main" id="{A4722F24-5775-7455-EB06-9509B012DE25}"/>
              </a:ext>
            </a:extLst>
          </p:cNvPr>
          <p:cNvCxnSpPr>
            <a:cxnSpLocks/>
            <a:stCxn id="6" idx="0"/>
            <a:endCxn id="52" idx="0"/>
          </p:cNvCxnSpPr>
          <p:nvPr/>
        </p:nvCxnSpPr>
        <p:spPr>
          <a:xfrm rot="16200000" flipH="1">
            <a:off x="1943430" y="1314914"/>
            <a:ext cx="82428" cy="2253688"/>
          </a:xfrm>
          <a:prstGeom prst="curvedConnector3">
            <a:avLst>
              <a:gd name="adj1" fmla="val -44017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ado 21">
            <a:extLst>
              <a:ext uri="{FF2B5EF4-FFF2-40B4-BE49-F238E27FC236}">
                <a16:creationId xmlns:a16="http://schemas.microsoft.com/office/drawing/2014/main" id="{A313B6C2-4406-7D15-6C7D-0880C29E0983}"/>
              </a:ext>
            </a:extLst>
          </p:cNvPr>
          <p:cNvCxnSpPr>
            <a:cxnSpLocks/>
            <a:stCxn id="6" idx="0"/>
            <a:endCxn id="70" idx="0"/>
          </p:cNvCxnSpPr>
          <p:nvPr/>
        </p:nvCxnSpPr>
        <p:spPr>
          <a:xfrm rot="16200000" flipH="1">
            <a:off x="3747072" y="-488728"/>
            <a:ext cx="137246" cy="5915791"/>
          </a:xfrm>
          <a:prstGeom prst="curvedConnector3">
            <a:avLst>
              <a:gd name="adj1" fmla="val -76557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A3C56987-0A2A-A7AD-D328-83D094AD69BA}"/>
              </a:ext>
            </a:extLst>
          </p:cNvPr>
          <p:cNvGrpSpPr/>
          <p:nvPr/>
        </p:nvGrpSpPr>
        <p:grpSpPr>
          <a:xfrm>
            <a:off x="324267" y="2400544"/>
            <a:ext cx="1101899" cy="1613742"/>
            <a:chOff x="5734623" y="1820904"/>
            <a:chExt cx="1101899" cy="1613742"/>
          </a:xfrm>
        </p:grpSpPr>
        <p:sp>
          <p:nvSpPr>
            <p:cNvPr id="6" name="Google Shape;187;p21">
              <a:extLst>
                <a:ext uri="{FF2B5EF4-FFF2-40B4-BE49-F238E27FC236}">
                  <a16:creationId xmlns:a16="http://schemas.microsoft.com/office/drawing/2014/main" id="{71722FAC-A327-9F1C-B60B-1071E3D88A57}"/>
                </a:ext>
              </a:extLst>
            </p:cNvPr>
            <p:cNvSpPr/>
            <p:nvPr/>
          </p:nvSpPr>
          <p:spPr>
            <a:xfrm>
              <a:off x="5745269" y="1820904"/>
              <a:ext cx="1045774" cy="104577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dirty="0"/>
            </a:p>
          </p:txBody>
        </p:sp>
        <p:sp>
          <p:nvSpPr>
            <p:cNvPr id="9" name="object 41">
              <a:extLst>
                <a:ext uri="{FF2B5EF4-FFF2-40B4-BE49-F238E27FC236}">
                  <a16:creationId xmlns:a16="http://schemas.microsoft.com/office/drawing/2014/main" id="{FFD0DA9E-FA9E-1263-2C6C-75094E2E4969}"/>
                </a:ext>
              </a:extLst>
            </p:cNvPr>
            <p:cNvSpPr txBox="1"/>
            <p:nvPr/>
          </p:nvSpPr>
          <p:spPr>
            <a:xfrm>
              <a:off x="5734623" y="2930021"/>
              <a:ext cx="1101899" cy="504625"/>
            </a:xfrm>
            <a:prstGeom prst="rect">
              <a:avLst/>
            </a:prstGeom>
          </p:spPr>
          <p:txBody>
            <a:bodyPr vert="horz" wrap="square" lIns="0" tIns="12065" rIns="0" bIns="0" rtlCol="0">
              <a:spAutoFit/>
            </a:bodyPr>
            <a:lstStyle/>
            <a:p>
              <a:pPr marL="12700" algn="ctr">
                <a:lnSpc>
                  <a:spcPct val="100000"/>
                </a:lnSpc>
                <a:spcBef>
                  <a:spcPts val="95"/>
                </a:spcBef>
              </a:pPr>
              <a:r>
                <a:rPr lang="en-GB" sz="1600" b="1" spc="-80" dirty="0">
                  <a:latin typeface="TSTAR PRO" panose="02000806030000020004" pitchFamily="50" charset="0"/>
                  <a:cs typeface="Trebuchet MS"/>
                </a:rPr>
                <a:t>METRIC AGGREGATION</a:t>
              </a:r>
              <a:endParaRPr lang="en-GB" sz="1600" b="1" dirty="0">
                <a:latin typeface="TSTAR PRO" panose="02000806030000020004" pitchFamily="50" charset="0"/>
                <a:cs typeface="Trebuchet MS"/>
              </a:endParaRPr>
            </a:p>
          </p:txBody>
        </p:sp>
        <p:pic>
          <p:nvPicPr>
            <p:cNvPr id="10" name="Gráfico 9" descr="Matemáticas con relleno sólido">
              <a:extLst>
                <a:ext uri="{FF2B5EF4-FFF2-40B4-BE49-F238E27FC236}">
                  <a16:creationId xmlns:a16="http://schemas.microsoft.com/office/drawing/2014/main" id="{5D46ED81-9CC9-1401-E53A-3FDC5EB0DE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16831" y="1887240"/>
              <a:ext cx="923430" cy="923430"/>
            </a:xfrm>
            <a:prstGeom prst="rect">
              <a:avLst/>
            </a:prstGeom>
          </p:spPr>
        </p:pic>
      </p:grpSp>
      <p:cxnSp>
        <p:nvCxnSpPr>
          <p:cNvPr id="25" name="Conector: curvado 24">
            <a:extLst>
              <a:ext uri="{FF2B5EF4-FFF2-40B4-BE49-F238E27FC236}">
                <a16:creationId xmlns:a16="http://schemas.microsoft.com/office/drawing/2014/main" id="{7F2A4EBA-B00F-5198-0A01-611E350AA25A}"/>
              </a:ext>
            </a:extLst>
          </p:cNvPr>
          <p:cNvCxnSpPr>
            <a:cxnSpLocks/>
            <a:stCxn id="6" idx="0"/>
            <a:endCxn id="58" idx="0"/>
          </p:cNvCxnSpPr>
          <p:nvPr/>
        </p:nvCxnSpPr>
        <p:spPr>
          <a:xfrm rot="16200000" flipH="1">
            <a:off x="4594901" y="-1336557"/>
            <a:ext cx="72420" cy="7546622"/>
          </a:xfrm>
          <a:prstGeom prst="curvedConnector3">
            <a:avLst>
              <a:gd name="adj1" fmla="val -208798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curvado 59">
            <a:extLst>
              <a:ext uri="{FF2B5EF4-FFF2-40B4-BE49-F238E27FC236}">
                <a16:creationId xmlns:a16="http://schemas.microsoft.com/office/drawing/2014/main" id="{BF8269E6-6DAF-40AD-CA30-4E0F7BE2C38B}"/>
              </a:ext>
            </a:extLst>
          </p:cNvPr>
          <p:cNvCxnSpPr>
            <a:cxnSpLocks/>
            <a:stCxn id="6" idx="0"/>
            <a:endCxn id="44" idx="0"/>
          </p:cNvCxnSpPr>
          <p:nvPr/>
        </p:nvCxnSpPr>
        <p:spPr>
          <a:xfrm rot="16200000" flipH="1">
            <a:off x="2866563" y="391781"/>
            <a:ext cx="66336" cy="4083863"/>
          </a:xfrm>
          <a:prstGeom prst="curvedConnector3">
            <a:avLst>
              <a:gd name="adj1" fmla="val -97692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749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19</a:t>
            </a:fld>
            <a:endParaRPr lang="en-US" dirty="0"/>
          </a:p>
        </p:txBody>
      </p:sp>
      <p:pic>
        <p:nvPicPr>
          <p:cNvPr id="37890" name="Picture 2" descr="Resultado de imagen de software"/>
          <p:cNvPicPr>
            <a:picLocks noChangeAspect="1" noChangeArrowheads="1"/>
          </p:cNvPicPr>
          <p:nvPr/>
        </p:nvPicPr>
        <p:blipFill>
          <a:blip r:embed="rId3" cstate="print"/>
          <a:srcRect/>
          <a:stretch>
            <a:fillRect/>
          </a:stretch>
        </p:blipFill>
        <p:spPr bwMode="auto">
          <a:xfrm>
            <a:off x="0" y="0"/>
            <a:ext cx="9252519" cy="5236046"/>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s-ES" sz="5400" b="1" i="0" u="none" strike="noStrike" kern="1200" cap="none" normalizeH="0" baseline="0" noProof="0" dirty="0">
                <a:ln>
                  <a:noFill/>
                </a:ln>
                <a:solidFill>
                  <a:schemeClr val="tx1"/>
                </a:solidFill>
                <a:effectLst/>
                <a:uLnTx/>
                <a:uFillTx/>
                <a:latin typeface="TSTAR PRO Medium" pitchFamily="50" charset="0"/>
                <a:sym typeface="Impact"/>
              </a:rPr>
              <a:t>Future </a:t>
            </a:r>
            <a:r>
              <a:rPr kumimoji="0" lang="es-ES" sz="5400" b="1" i="0" u="none" strike="noStrike" kern="1200" cap="none" normalizeH="0" baseline="0" noProof="0" dirty="0" err="1">
                <a:ln>
                  <a:noFill/>
                </a:ln>
                <a:solidFill>
                  <a:schemeClr val="tx1"/>
                </a:solidFill>
                <a:effectLst/>
                <a:uLnTx/>
                <a:uFillTx/>
                <a:latin typeface="TSTAR PRO Medium" pitchFamily="50" charset="0"/>
                <a:sym typeface="Impact"/>
              </a:rPr>
              <a:t>Work</a:t>
            </a:r>
            <a:endParaRPr kumimoji="0" lang="es-ES" sz="5400" b="1" i="0" u="none" strike="noStrike" kern="1200" cap="none" normalizeH="0" baseline="0" noProof="0" dirty="0">
              <a:ln>
                <a:noFill/>
              </a:ln>
              <a:solidFill>
                <a:schemeClr val="tx1"/>
              </a:solidFill>
              <a:effectLst/>
              <a:uLnTx/>
              <a:uFillTx/>
              <a:latin typeface="TSTAR PRO Medium" pitchFamily="50" charset="0"/>
              <a:sym typeface="Impact"/>
            </a:endParaRPr>
          </a:p>
        </p:txBody>
      </p:sp>
      <p:sp>
        <p:nvSpPr>
          <p:cNvPr id="14" name="13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17 Rectángulo"/>
          <p:cNvSpPr/>
          <p:nvPr/>
        </p:nvSpPr>
        <p:spPr>
          <a:xfrm>
            <a:off x="1717720" y="267494"/>
            <a:ext cx="583814" cy="1015663"/>
          </a:xfrm>
          <a:prstGeom prst="rect">
            <a:avLst/>
          </a:prstGeom>
        </p:spPr>
        <p:txBody>
          <a:bodyPr wrap="none">
            <a:spAutoFit/>
          </a:bodyPr>
          <a:lstStyle/>
          <a:p>
            <a:r>
              <a:rPr lang="es-ES" sz="6000" dirty="0">
                <a:latin typeface="TSTAR PRO Headline" pitchFamily="50" charset="0"/>
              </a:rPr>
              <a:t>5</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236160-24CD-4A9B-816A-83A45681B47B}"/>
              </a:ext>
            </a:extLst>
          </p:cNvPr>
          <p:cNvSpPr>
            <a:spLocks noGrp="1"/>
          </p:cNvSpPr>
          <p:nvPr>
            <p:ph type="title"/>
          </p:nvPr>
        </p:nvSpPr>
        <p:spPr/>
        <p:txBody>
          <a:bodyPr/>
          <a:lstStyle/>
          <a:p>
            <a:r>
              <a:rPr lang="en-GB" dirty="0"/>
              <a:t>This is me</a:t>
            </a:r>
          </a:p>
        </p:txBody>
      </p:sp>
      <p:sp>
        <p:nvSpPr>
          <p:cNvPr id="3" name="Marcador de número de diapositiva 2">
            <a:extLst>
              <a:ext uri="{FF2B5EF4-FFF2-40B4-BE49-F238E27FC236}">
                <a16:creationId xmlns:a16="http://schemas.microsoft.com/office/drawing/2014/main" id="{AD3C0F3C-5287-4B13-9D7F-2DF799669B72}"/>
              </a:ext>
            </a:extLst>
          </p:cNvPr>
          <p:cNvSpPr>
            <a:spLocks noGrp="1"/>
          </p:cNvSpPr>
          <p:nvPr>
            <p:ph type="sldNum" sz="quarter" idx="20"/>
          </p:nvPr>
        </p:nvSpPr>
        <p:spPr/>
        <p:txBody>
          <a:bodyPr/>
          <a:lstStyle/>
          <a:p>
            <a:pPr>
              <a:defRPr/>
            </a:pPr>
            <a:fld id="{573902B0-774B-DB47-85FF-5E7A4BB2BF29}" type="slidenum">
              <a:rPr lang="en-US" smtClean="0"/>
              <a:pPr>
                <a:defRPr/>
              </a:pPr>
              <a:t>2</a:t>
            </a:fld>
            <a:endParaRPr lang="en-US" dirty="0"/>
          </a:p>
        </p:txBody>
      </p:sp>
      <p:pic>
        <p:nvPicPr>
          <p:cNvPr id="4" name="Imagen 3" descr="Imagen que contiene objeto, reloj, medidor&#10;&#10;Descripción generada automáticamente">
            <a:hlinkClick r:id="rId3"/>
            <a:extLst>
              <a:ext uri="{FF2B5EF4-FFF2-40B4-BE49-F238E27FC236}">
                <a16:creationId xmlns:a16="http://schemas.microsoft.com/office/drawing/2014/main" id="{D1B5D77A-3892-4898-AA01-99AACE5389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938" y="3705373"/>
            <a:ext cx="360718" cy="340454"/>
          </a:xfrm>
          <a:prstGeom prst="rect">
            <a:avLst/>
          </a:prstGeom>
        </p:spPr>
      </p:pic>
      <p:grpSp>
        <p:nvGrpSpPr>
          <p:cNvPr id="13" name="Grupo 12">
            <a:extLst>
              <a:ext uri="{FF2B5EF4-FFF2-40B4-BE49-F238E27FC236}">
                <a16:creationId xmlns:a16="http://schemas.microsoft.com/office/drawing/2014/main" id="{8126C01F-8B7E-4667-91B4-E956D74C22C9}"/>
              </a:ext>
            </a:extLst>
          </p:cNvPr>
          <p:cNvGrpSpPr/>
          <p:nvPr/>
        </p:nvGrpSpPr>
        <p:grpSpPr>
          <a:xfrm>
            <a:off x="1134544" y="3247258"/>
            <a:ext cx="341112" cy="341112"/>
            <a:chOff x="3018299" y="3948957"/>
            <a:chExt cx="540000" cy="540000"/>
          </a:xfrm>
        </p:grpSpPr>
        <p:sp>
          <p:nvSpPr>
            <p:cNvPr id="11" name="Google Shape;187;p21">
              <a:extLst>
                <a:ext uri="{FF2B5EF4-FFF2-40B4-BE49-F238E27FC236}">
                  <a16:creationId xmlns:a16="http://schemas.microsoft.com/office/drawing/2014/main" id="{D4D3D116-D1D7-4BA1-B7E3-0F318E257A6A}"/>
                </a:ext>
              </a:extLst>
            </p:cNvPr>
            <p:cNvSpPr/>
            <p:nvPr/>
          </p:nvSpPr>
          <p:spPr>
            <a:xfrm>
              <a:off x="3018299" y="3948957"/>
              <a:ext cx="540000" cy="5400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pic>
          <p:nvPicPr>
            <p:cNvPr id="12" name="Gráfico 11" descr="Sobre">
              <a:extLst>
                <a:ext uri="{FF2B5EF4-FFF2-40B4-BE49-F238E27FC236}">
                  <a16:creationId xmlns:a16="http://schemas.microsoft.com/office/drawing/2014/main" id="{AF3D9D08-41C6-4D22-8FFB-41AFA61CF0B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6191" y="3976849"/>
              <a:ext cx="484216" cy="484216"/>
            </a:xfrm>
            <a:prstGeom prst="rect">
              <a:avLst/>
            </a:prstGeom>
          </p:spPr>
        </p:pic>
      </p:grpSp>
      <p:sp>
        <p:nvSpPr>
          <p:cNvPr id="14" name="Rectángulo 13">
            <a:extLst>
              <a:ext uri="{FF2B5EF4-FFF2-40B4-BE49-F238E27FC236}">
                <a16:creationId xmlns:a16="http://schemas.microsoft.com/office/drawing/2014/main" id="{53DC3A45-1C87-4139-8426-865A847F4044}"/>
              </a:ext>
            </a:extLst>
          </p:cNvPr>
          <p:cNvSpPr/>
          <p:nvPr/>
        </p:nvSpPr>
        <p:spPr>
          <a:xfrm>
            <a:off x="1493275" y="3283487"/>
            <a:ext cx="1497526" cy="261610"/>
          </a:xfrm>
          <a:prstGeom prst="rect">
            <a:avLst/>
          </a:prstGeom>
        </p:spPr>
        <p:txBody>
          <a:bodyPr wrap="none">
            <a:spAutoFit/>
          </a:bodyPr>
          <a:lstStyle/>
          <a:p>
            <a:r>
              <a:rPr lang="en-GB" sz="1100">
                <a:solidFill>
                  <a:schemeClr val="dk1"/>
                </a:solidFill>
                <a:latin typeface="TSTAR PRO" panose="02000806030000020004" pitchFamily="50" charset="0"/>
              </a:rPr>
              <a:t>alongueira@Ikerlan.es</a:t>
            </a:r>
            <a:endParaRPr lang="en-GB" sz="1100">
              <a:latin typeface="TSTAR PRO" panose="02000806030000020004" pitchFamily="50" charset="0"/>
            </a:endParaRPr>
          </a:p>
        </p:txBody>
      </p:sp>
      <p:sp>
        <p:nvSpPr>
          <p:cNvPr id="16" name="Rectángulo 15">
            <a:extLst>
              <a:ext uri="{FF2B5EF4-FFF2-40B4-BE49-F238E27FC236}">
                <a16:creationId xmlns:a16="http://schemas.microsoft.com/office/drawing/2014/main" id="{2D50D4DE-D626-48EF-9077-05366680B2B8}"/>
              </a:ext>
            </a:extLst>
          </p:cNvPr>
          <p:cNvSpPr/>
          <p:nvPr/>
        </p:nvSpPr>
        <p:spPr>
          <a:xfrm>
            <a:off x="1493275" y="3744795"/>
            <a:ext cx="1638590" cy="261610"/>
          </a:xfrm>
          <a:prstGeom prst="rect">
            <a:avLst/>
          </a:prstGeom>
        </p:spPr>
        <p:txBody>
          <a:bodyPr wrap="none">
            <a:spAutoFit/>
          </a:bodyPr>
          <a:lstStyle/>
          <a:p>
            <a:pPr fontAlgn="base"/>
            <a:r>
              <a:rPr lang="en-GB" sz="1100" dirty="0">
                <a:latin typeface="TSTAR PRO" panose="02000806030000020004" pitchFamily="50" charset="0"/>
              </a:rPr>
              <a:t>Ángel Longueira Romero</a:t>
            </a:r>
            <a:endParaRPr lang="en-GB" sz="1100" dirty="0">
              <a:latin typeface="TSTAR PRO" panose="02000806030000020004" pitchFamily="50" charset="0"/>
              <a:hlinkClick r:id="rId7"/>
            </a:endParaRPr>
          </a:p>
        </p:txBody>
      </p:sp>
      <p:sp>
        <p:nvSpPr>
          <p:cNvPr id="10" name="Google Shape;100;p14">
            <a:extLst>
              <a:ext uri="{FF2B5EF4-FFF2-40B4-BE49-F238E27FC236}">
                <a16:creationId xmlns:a16="http://schemas.microsoft.com/office/drawing/2014/main" id="{FE9E625F-13E9-449A-8FDA-CF8A157C5B1B}"/>
              </a:ext>
            </a:extLst>
          </p:cNvPr>
          <p:cNvSpPr txBox="1">
            <a:spLocks/>
          </p:cNvSpPr>
          <p:nvPr/>
        </p:nvSpPr>
        <p:spPr>
          <a:xfrm>
            <a:off x="3491880" y="2715766"/>
            <a:ext cx="5328592" cy="148991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GB" sz="3600" i="1" dirty="0">
                <a:latin typeface="TSTAR PRO" panose="02000806030000020004" pitchFamily="50" charset="0"/>
                <a:ea typeface="Lora"/>
                <a:cs typeface="Lora"/>
                <a:sym typeface="Lora"/>
              </a:rPr>
              <a:t>I am </a:t>
            </a:r>
            <a:r>
              <a:rPr lang="en-GB" sz="3600" b="1" i="1" dirty="0">
                <a:highlight>
                  <a:srgbClr val="25EE32"/>
                </a:highlight>
                <a:latin typeface="TSTAR PRO" panose="02000806030000020004" pitchFamily="50" charset="0"/>
                <a:ea typeface="Lora"/>
                <a:cs typeface="Lora"/>
                <a:sym typeface="Lora"/>
              </a:rPr>
              <a:t>Ángel Longueira</a:t>
            </a:r>
          </a:p>
          <a:p>
            <a:pPr marL="0" indent="0">
              <a:spcBef>
                <a:spcPts val="600"/>
              </a:spcBef>
              <a:buClr>
                <a:schemeClr val="dk1"/>
              </a:buClr>
              <a:buSzPts val="1100"/>
              <a:buFont typeface="Arial"/>
              <a:buNone/>
            </a:pPr>
            <a:r>
              <a:rPr lang="en-GB" sz="1800" dirty="0">
                <a:solidFill>
                  <a:schemeClr val="dk1"/>
                </a:solidFill>
                <a:latin typeface="TSTAR PRO" panose="02000806030000020004" pitchFamily="50" charset="0"/>
              </a:rPr>
              <a:t>I worked on my PhD both at IKERLAN in the Cybersecurity Embedded Systems Team, and at MU.</a:t>
            </a:r>
            <a:endParaRPr lang="en-GB" sz="1800" dirty="0">
              <a:solidFill>
                <a:schemeClr val="dk1"/>
              </a:solidFill>
              <a:highlight>
                <a:srgbClr val="FFCD00"/>
              </a:highlight>
              <a:latin typeface="TSTAR PRO" panose="02000806030000020004" pitchFamily="50" charset="0"/>
            </a:endParaRPr>
          </a:p>
        </p:txBody>
      </p:sp>
      <p:sp>
        <p:nvSpPr>
          <p:cNvPr id="15" name="Google Shape;103;p14">
            <a:extLst>
              <a:ext uri="{FF2B5EF4-FFF2-40B4-BE49-F238E27FC236}">
                <a16:creationId xmlns:a16="http://schemas.microsoft.com/office/drawing/2014/main" id="{9A189618-2BCE-4234-86EA-80F8C5628D84}"/>
              </a:ext>
            </a:extLst>
          </p:cNvPr>
          <p:cNvSpPr txBox="1">
            <a:spLocks/>
          </p:cNvSpPr>
          <p:nvPr/>
        </p:nvSpPr>
        <p:spPr>
          <a:xfrm>
            <a:off x="3492005" y="1203598"/>
            <a:ext cx="4908000" cy="1159800"/>
          </a:xfrm>
          <a:prstGeom prst="rect">
            <a:avLst/>
          </a:prstGeom>
        </p:spPr>
        <p:txBody>
          <a:bodyPr spcFirstLastPara="1" vert="horz" wrap="square" lIns="91425" tIns="91425" rIns="91425" bIns="91425"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dirty="0">
                <a:ln>
                  <a:noFill/>
                </a:ln>
                <a:solidFill>
                  <a:schemeClr val="tx1"/>
                </a:solidFill>
                <a:effectLst/>
                <a:uLnTx/>
                <a:uFillTx/>
                <a:latin typeface="TSTAR PRO" panose="02000806030000020004" pitchFamily="50" charset="0"/>
                <a:ea typeface="+mj-ea"/>
                <a:cs typeface="+mj-cs"/>
              </a:rPr>
              <a:t>Hello!</a:t>
            </a:r>
          </a:p>
        </p:txBody>
      </p:sp>
      <p:sp>
        <p:nvSpPr>
          <p:cNvPr id="17" name="Elipse 16" descr="https://martina.lindorfer.in/images/me.jpg">
            <a:extLst>
              <a:ext uri="{FF2B5EF4-FFF2-40B4-BE49-F238E27FC236}">
                <a16:creationId xmlns:a16="http://schemas.microsoft.com/office/drawing/2014/main" id="{991080AD-34C8-4697-A46D-92E07067B2A9}"/>
              </a:ext>
            </a:extLst>
          </p:cNvPr>
          <p:cNvSpPr/>
          <p:nvPr/>
        </p:nvSpPr>
        <p:spPr>
          <a:xfrm>
            <a:off x="1259632" y="1203598"/>
            <a:ext cx="1453038" cy="1453038"/>
          </a:xfrm>
          <a:prstGeom prst="ellipse">
            <a:avLst/>
          </a:prstGeom>
          <a:blipFill>
            <a:blip r:embed="rId8"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Elipse 17" descr="Imagen que contiene hombre, parado, firmar, frente&#10;&#10;Descripción generada automáticamente">
            <a:extLst>
              <a:ext uri="{FF2B5EF4-FFF2-40B4-BE49-F238E27FC236}">
                <a16:creationId xmlns:a16="http://schemas.microsoft.com/office/drawing/2014/main" id="{55C64B04-2BF8-47BF-818C-CD56E8B9E7B7}"/>
              </a:ext>
            </a:extLst>
          </p:cNvPr>
          <p:cNvSpPr/>
          <p:nvPr/>
        </p:nvSpPr>
        <p:spPr>
          <a:xfrm>
            <a:off x="1126336" y="1041597"/>
            <a:ext cx="1710158" cy="1710158"/>
          </a:xfrm>
          <a:prstGeom prst="ellipse">
            <a:avLst/>
          </a:prstGeom>
          <a:blipFill>
            <a:blip r:embed="rId9" cstate="print">
              <a:extLst>
                <a:ext uri="{28A0092B-C50C-407E-A947-70E740481C1C}">
                  <a14:useLocalDpi xmlns:a14="http://schemas.microsoft.com/office/drawing/2010/main" val="0"/>
                </a:ext>
              </a:extLst>
            </a:blip>
            <a:srcRect/>
            <a:stretch>
              <a:fillRect l="-41612" t="-20870" r="-39880" b="-125"/>
            </a:stretch>
          </a:blipFill>
          <a:ln w="6350">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6" name="Imagen 5" descr="Logotipo, nombre de la empresa&#10;&#10;Descripción generada automáticamente">
            <a:extLst>
              <a:ext uri="{FF2B5EF4-FFF2-40B4-BE49-F238E27FC236}">
                <a16:creationId xmlns:a16="http://schemas.microsoft.com/office/drawing/2014/main" id="{AF199FDA-67DB-4BAA-B059-F06F31E60BC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03688" y="4448344"/>
            <a:ext cx="781111" cy="473068"/>
          </a:xfrm>
          <a:prstGeom prst="rect">
            <a:avLst/>
          </a:prstGeom>
        </p:spPr>
      </p:pic>
      <p:pic>
        <p:nvPicPr>
          <p:cNvPr id="8" name="Imagen 7" descr="Imagen que contiene Forma&#10;&#10;Descripción generada automáticamente">
            <a:extLst>
              <a:ext uri="{FF2B5EF4-FFF2-40B4-BE49-F238E27FC236}">
                <a16:creationId xmlns:a16="http://schemas.microsoft.com/office/drawing/2014/main" id="{8801E2D6-52B1-4ADE-9238-A2B27E6675C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2879" y="4434336"/>
            <a:ext cx="1043921" cy="501083"/>
          </a:xfrm>
          <a:prstGeom prst="rect">
            <a:avLst/>
          </a:prstGeom>
        </p:spPr>
      </p:pic>
    </p:spTree>
    <p:extLst>
      <p:ext uri="{BB962C8B-B14F-4D97-AF65-F5344CB8AC3E}">
        <p14:creationId xmlns:p14="http://schemas.microsoft.com/office/powerpoint/2010/main" val="524385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20</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Future Work</a:t>
            </a:r>
          </a:p>
        </p:txBody>
      </p:sp>
      <p:sp>
        <p:nvSpPr>
          <p:cNvPr id="11" name="Google Shape;187;p21">
            <a:extLst>
              <a:ext uri="{FF2B5EF4-FFF2-40B4-BE49-F238E27FC236}">
                <a16:creationId xmlns:a16="http://schemas.microsoft.com/office/drawing/2014/main" id="{8673E8D8-8617-44BA-B7CB-2AF522FE0824}"/>
              </a:ext>
            </a:extLst>
          </p:cNvPr>
          <p:cNvSpPr/>
          <p:nvPr/>
        </p:nvSpPr>
        <p:spPr>
          <a:xfrm>
            <a:off x="571399" y="1818638"/>
            <a:ext cx="1307494" cy="130749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ráfico 5" descr="Repetir con relleno sólido">
            <a:extLst>
              <a:ext uri="{FF2B5EF4-FFF2-40B4-BE49-F238E27FC236}">
                <a16:creationId xmlns:a16="http://schemas.microsoft.com/office/drawing/2014/main" id="{D29929FA-38EB-41F0-AF19-97D6E53E44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858" y="1995686"/>
            <a:ext cx="964748" cy="964748"/>
          </a:xfrm>
          <a:prstGeom prst="rect">
            <a:avLst/>
          </a:prstGeom>
        </p:spPr>
      </p:pic>
      <p:sp>
        <p:nvSpPr>
          <p:cNvPr id="23" name="CuadroTexto 22">
            <a:extLst>
              <a:ext uri="{FF2B5EF4-FFF2-40B4-BE49-F238E27FC236}">
                <a16:creationId xmlns:a16="http://schemas.microsoft.com/office/drawing/2014/main" id="{C2914471-70E8-36C3-00A0-90511A9C25FC}"/>
              </a:ext>
            </a:extLst>
          </p:cNvPr>
          <p:cNvSpPr txBox="1"/>
          <p:nvPr/>
        </p:nvSpPr>
        <p:spPr>
          <a:xfrm>
            <a:off x="2123728" y="915566"/>
            <a:ext cx="6552729" cy="3780202"/>
          </a:xfrm>
          <a:prstGeom prst="rect">
            <a:avLst/>
          </a:prstGeom>
          <a:noFill/>
        </p:spPr>
        <p:txBody>
          <a:bodyPr wrap="square">
            <a:spAutoFit/>
          </a:bodyPr>
          <a:lstStyle/>
          <a:p>
            <a:pPr marL="228600" indent="-228600" algn="just">
              <a:lnSpc>
                <a:spcPct val="150000"/>
              </a:lnSpc>
              <a:buFont typeface="+mj-lt"/>
              <a:buAutoNum type="arabicParenR"/>
            </a:pPr>
            <a:r>
              <a:rPr lang="en-US" i="0" u="none" strike="noStrike" baseline="0" dirty="0">
                <a:latin typeface="TSTAR PRO" panose="02000806030000020004" pitchFamily="50" charset="0"/>
              </a:rPr>
              <a:t>MORE EXTENDED </a:t>
            </a:r>
            <a:r>
              <a:rPr lang="en-US" b="1" i="0" u="none" strike="noStrike" baseline="0" dirty="0">
                <a:highlight>
                  <a:srgbClr val="25EE32"/>
                </a:highlight>
                <a:latin typeface="TSTAR PRO" panose="02000806030000020004" pitchFamily="50" charset="0"/>
              </a:rPr>
              <a:t>METRICS IN THE INDUSTRY</a:t>
            </a:r>
            <a:r>
              <a:rPr lang="en-US" i="0" u="none" strike="noStrike" baseline="0" dirty="0">
                <a:latin typeface="TSTAR PRO" panose="02000806030000020004" pitchFamily="50" charset="0"/>
              </a:rPr>
              <a:t>.</a:t>
            </a:r>
          </a:p>
          <a:p>
            <a:pPr marL="228600" indent="-228600" algn="just">
              <a:lnSpc>
                <a:spcPct val="150000"/>
              </a:lnSpc>
              <a:buFont typeface="+mj-lt"/>
              <a:buAutoNum type="arabicParenR"/>
            </a:pPr>
            <a:endParaRPr lang="en-US" dirty="0">
              <a:latin typeface="TSTAR PRO" panose="02000806030000020004" pitchFamily="50" charset="0"/>
            </a:endParaRPr>
          </a:p>
          <a:p>
            <a:pPr marL="228600" indent="-228600" algn="just">
              <a:lnSpc>
                <a:spcPct val="150000"/>
              </a:lnSpc>
              <a:buFont typeface="+mj-lt"/>
              <a:buAutoNum type="arabicParenR"/>
            </a:pPr>
            <a:r>
              <a:rPr lang="en-US" i="0" u="none" strike="noStrike" baseline="0" dirty="0">
                <a:latin typeface="TSTAR PRO" panose="02000806030000020004" pitchFamily="50" charset="0"/>
              </a:rPr>
              <a:t>ANALYZE THE </a:t>
            </a:r>
            <a:r>
              <a:rPr lang="en-US" b="1" i="0" u="none" strike="noStrike" baseline="0" dirty="0">
                <a:highlight>
                  <a:srgbClr val="25EE32"/>
                </a:highlight>
                <a:latin typeface="TSTAR PRO" panose="02000806030000020004" pitchFamily="50" charset="0"/>
              </a:rPr>
              <a:t>GENERALIZATION</a:t>
            </a:r>
            <a:r>
              <a:rPr lang="en-US" i="0" u="none" strike="noStrike" baseline="0" dirty="0">
                <a:latin typeface="TSTAR PRO" panose="02000806030000020004" pitchFamily="50" charset="0"/>
              </a:rPr>
              <a:t> OF THE AGGREGATION WITH OTHER METRICS.</a:t>
            </a:r>
          </a:p>
          <a:p>
            <a:pPr marL="228600" indent="-228600" algn="just">
              <a:lnSpc>
                <a:spcPct val="150000"/>
              </a:lnSpc>
              <a:buFont typeface="+mj-lt"/>
              <a:buAutoNum type="arabicParenR"/>
            </a:pPr>
            <a:endParaRPr lang="en-US" dirty="0">
              <a:latin typeface="TSTAR PRO" panose="02000806030000020004" pitchFamily="50" charset="0"/>
            </a:endParaRPr>
          </a:p>
          <a:p>
            <a:pPr marL="228600" indent="-228600" algn="just">
              <a:lnSpc>
                <a:spcPct val="150000"/>
              </a:lnSpc>
              <a:buFont typeface="+mj-lt"/>
              <a:buAutoNum type="arabicParenR"/>
            </a:pPr>
            <a:r>
              <a:rPr lang="en-US" i="0" u="none" strike="noStrike" baseline="0" dirty="0">
                <a:latin typeface="TSTAR PRO" panose="02000806030000020004" pitchFamily="50" charset="0"/>
              </a:rPr>
              <a:t>DEVELOP A TOOL TO </a:t>
            </a:r>
            <a:r>
              <a:rPr lang="en-US" b="1" i="0" u="none" strike="noStrike" baseline="0" dirty="0">
                <a:highlight>
                  <a:srgbClr val="25EE32"/>
                </a:highlight>
                <a:latin typeface="TSTAR PRO" panose="02000806030000020004" pitchFamily="50" charset="0"/>
              </a:rPr>
              <a:t>AUTOMATE</a:t>
            </a:r>
            <a:r>
              <a:rPr lang="en-US" i="0" u="none" strike="noStrike" baseline="0" dirty="0">
                <a:latin typeface="TSTAR PRO" panose="02000806030000020004" pitchFamily="50" charset="0"/>
              </a:rPr>
              <a:t> </a:t>
            </a:r>
            <a:r>
              <a:rPr lang="en-US" i="0" u="none" strike="noStrike" baseline="0">
                <a:latin typeface="TSTAR PRO" panose="02000806030000020004" pitchFamily="50" charset="0"/>
              </a:rPr>
              <a:t>THE AGGREGATION.</a:t>
            </a:r>
            <a:endParaRPr lang="en-US" i="0" u="none" strike="noStrike" baseline="0" dirty="0">
              <a:latin typeface="TSTAR PRO" panose="02000806030000020004" pitchFamily="50" charset="0"/>
            </a:endParaRPr>
          </a:p>
          <a:p>
            <a:pPr marL="228600" indent="-228600" algn="just">
              <a:lnSpc>
                <a:spcPct val="150000"/>
              </a:lnSpc>
              <a:buFont typeface="+mj-lt"/>
              <a:buAutoNum type="arabicParenR"/>
            </a:pPr>
            <a:endParaRPr lang="en-US" dirty="0">
              <a:latin typeface="TSTAR PRO" panose="02000806030000020004" pitchFamily="50" charset="0"/>
            </a:endParaRPr>
          </a:p>
          <a:p>
            <a:pPr marL="228600" indent="-228600" algn="just">
              <a:lnSpc>
                <a:spcPct val="150000"/>
              </a:lnSpc>
              <a:buFont typeface="+mj-lt"/>
              <a:buAutoNum type="arabicParenR"/>
            </a:pPr>
            <a:r>
              <a:rPr lang="en-US" b="1" dirty="0">
                <a:highlight>
                  <a:srgbClr val="25EE32"/>
                </a:highlight>
                <a:latin typeface="TSTAR PRO" panose="02000806030000020004" pitchFamily="50" charset="0"/>
              </a:rPr>
              <a:t>AGGREGATION AT SUBMETRIC</a:t>
            </a:r>
            <a:r>
              <a:rPr lang="en-US" dirty="0">
                <a:latin typeface="TSTAR PRO" panose="02000806030000020004" pitchFamily="50" charset="0"/>
              </a:rPr>
              <a:t> LEVEL.</a:t>
            </a:r>
          </a:p>
          <a:p>
            <a:pPr algn="just">
              <a:lnSpc>
                <a:spcPct val="150000"/>
              </a:lnSpc>
            </a:pPr>
            <a:endParaRPr lang="en-US" dirty="0">
              <a:latin typeface="TSTAR PRO" panose="02000806030000020004" pitchFamily="50" charset="0"/>
            </a:endParaRPr>
          </a:p>
        </p:txBody>
      </p:sp>
    </p:spTree>
    <p:extLst>
      <p:ext uri="{BB962C8B-B14F-4D97-AF65-F5344CB8AC3E}">
        <p14:creationId xmlns:p14="http://schemas.microsoft.com/office/powerpoint/2010/main" val="254040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solidFill>
                  <a:schemeClr val="tx1"/>
                </a:solidFill>
              </a:rPr>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EB29F8-7A9F-49F9-8713-4F9F2125D0A0}"/>
              </a:ext>
            </a:extLst>
          </p:cNvPr>
          <p:cNvSpPr>
            <a:spLocks noGrp="1"/>
          </p:cNvSpPr>
          <p:nvPr>
            <p:ph type="title"/>
          </p:nvPr>
        </p:nvSpPr>
        <p:spPr/>
        <p:txBody>
          <a:bodyPr/>
          <a:lstStyle/>
          <a:p>
            <a:r>
              <a:rPr lang="en-GB" dirty="0"/>
              <a:t>Introduction</a:t>
            </a:r>
          </a:p>
        </p:txBody>
      </p:sp>
      <p:sp>
        <p:nvSpPr>
          <p:cNvPr id="3" name="Marcador de número de diapositiva 2">
            <a:extLst>
              <a:ext uri="{FF2B5EF4-FFF2-40B4-BE49-F238E27FC236}">
                <a16:creationId xmlns:a16="http://schemas.microsoft.com/office/drawing/2014/main" id="{3FB94798-026F-40CA-8CCF-DC020E006E1C}"/>
              </a:ext>
            </a:extLst>
          </p:cNvPr>
          <p:cNvSpPr>
            <a:spLocks noGrp="1"/>
          </p:cNvSpPr>
          <p:nvPr>
            <p:ph type="sldNum" sz="quarter" idx="20"/>
          </p:nvPr>
        </p:nvSpPr>
        <p:spPr/>
        <p:txBody>
          <a:bodyPr/>
          <a:lstStyle/>
          <a:p>
            <a:pPr>
              <a:defRPr/>
            </a:pPr>
            <a:fld id="{573902B0-774B-DB47-85FF-5E7A4BB2BF29}" type="slidenum">
              <a:rPr lang="en-US" smtClean="0"/>
              <a:pPr>
                <a:defRPr/>
              </a:pPr>
              <a:t>22</a:t>
            </a:fld>
            <a:endParaRPr lang="en-US" dirty="0"/>
          </a:p>
        </p:txBody>
      </p:sp>
      <p:pic>
        <p:nvPicPr>
          <p:cNvPr id="10" name="Imagen 9">
            <a:extLst>
              <a:ext uri="{FF2B5EF4-FFF2-40B4-BE49-F238E27FC236}">
                <a16:creationId xmlns:a16="http://schemas.microsoft.com/office/drawing/2014/main" id="{4511483F-CAC1-4DAF-99AE-60E4D7BA779E}"/>
              </a:ext>
            </a:extLst>
          </p:cNvPr>
          <p:cNvPicPr>
            <a:picLocks noChangeAspect="1"/>
          </p:cNvPicPr>
          <p:nvPr/>
        </p:nvPicPr>
        <p:blipFill>
          <a:blip r:embed="rId3"/>
          <a:stretch>
            <a:fillRect/>
          </a:stretch>
        </p:blipFill>
        <p:spPr>
          <a:xfrm>
            <a:off x="755576" y="1544441"/>
            <a:ext cx="4820542" cy="3057787"/>
          </a:xfrm>
          <a:prstGeom prst="rect">
            <a:avLst/>
          </a:prstGeom>
          <a:solidFill>
            <a:schemeClr val="bg1"/>
          </a:solidFill>
        </p:spPr>
      </p:pic>
      <p:sp>
        <p:nvSpPr>
          <p:cNvPr id="4" name="Elipse 3">
            <a:extLst>
              <a:ext uri="{FF2B5EF4-FFF2-40B4-BE49-F238E27FC236}">
                <a16:creationId xmlns:a16="http://schemas.microsoft.com/office/drawing/2014/main" id="{B37E1A7B-BA82-56DE-6D47-56D95314296F}"/>
              </a:ext>
            </a:extLst>
          </p:cNvPr>
          <p:cNvSpPr/>
          <p:nvPr/>
        </p:nvSpPr>
        <p:spPr>
          <a:xfrm>
            <a:off x="6462962" y="1878522"/>
            <a:ext cx="159790" cy="15979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TSTAR PRO" panose="02000806030000020004" pitchFamily="50" charset="0"/>
            </a:endParaRPr>
          </a:p>
        </p:txBody>
      </p:sp>
      <p:sp>
        <p:nvSpPr>
          <p:cNvPr id="5" name="object 34">
            <a:extLst>
              <a:ext uri="{FF2B5EF4-FFF2-40B4-BE49-F238E27FC236}">
                <a16:creationId xmlns:a16="http://schemas.microsoft.com/office/drawing/2014/main" id="{23DCF15E-ABB4-22B8-6F26-62ACB130BD3E}"/>
              </a:ext>
            </a:extLst>
          </p:cNvPr>
          <p:cNvSpPr/>
          <p:nvPr/>
        </p:nvSpPr>
        <p:spPr>
          <a:xfrm rot="10800000" flipV="1">
            <a:off x="6420735" y="1609652"/>
            <a:ext cx="683514" cy="683514"/>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b="1" dirty="0">
              <a:latin typeface="TSTAR PRO" panose="02000806030000020004" pitchFamily="50" charset="0"/>
            </a:endParaRPr>
          </a:p>
        </p:txBody>
      </p:sp>
      <p:grpSp>
        <p:nvGrpSpPr>
          <p:cNvPr id="6" name="Grupo 5">
            <a:extLst>
              <a:ext uri="{FF2B5EF4-FFF2-40B4-BE49-F238E27FC236}">
                <a16:creationId xmlns:a16="http://schemas.microsoft.com/office/drawing/2014/main" id="{1071ECF7-68B6-A1DD-C758-42254C254CAF}"/>
              </a:ext>
            </a:extLst>
          </p:cNvPr>
          <p:cNvGrpSpPr/>
          <p:nvPr/>
        </p:nvGrpSpPr>
        <p:grpSpPr>
          <a:xfrm>
            <a:off x="6570764" y="1764625"/>
            <a:ext cx="383456" cy="383456"/>
            <a:chOff x="4863006" y="2636909"/>
            <a:chExt cx="647700" cy="647700"/>
          </a:xfrm>
        </p:grpSpPr>
        <p:sp>
          <p:nvSpPr>
            <p:cNvPr id="7" name="Forma libre: forma 6">
              <a:extLst>
                <a:ext uri="{FF2B5EF4-FFF2-40B4-BE49-F238E27FC236}">
                  <a16:creationId xmlns:a16="http://schemas.microsoft.com/office/drawing/2014/main" id="{4A8F8A6B-C8AB-D2C5-B3B7-17DD98362455}"/>
                </a:ext>
              </a:extLst>
            </p:cNvPr>
            <p:cNvSpPr/>
            <p:nvPr/>
          </p:nvSpPr>
          <p:spPr>
            <a:xfrm>
              <a:off x="5292080" y="2640354"/>
              <a:ext cx="208735" cy="219428"/>
            </a:xfrm>
            <a:custGeom>
              <a:avLst/>
              <a:gdLst>
                <a:gd name="connsiteX0" fmla="*/ 256699 w 308705"/>
                <a:gd name="connsiteY0" fmla="*/ 229838 h 308705"/>
                <a:gd name="connsiteX1" fmla="*/ 26860 w 308705"/>
                <a:gd name="connsiteY1" fmla="*/ 0 h 308705"/>
                <a:gd name="connsiteX2" fmla="*/ 0 w 308705"/>
                <a:gd name="connsiteY2" fmla="*/ 26860 h 308705"/>
                <a:gd name="connsiteX3" fmla="*/ 229838 w 308705"/>
                <a:gd name="connsiteY3" fmla="*/ 256699 h 308705"/>
                <a:gd name="connsiteX4" fmla="*/ 177832 w 308705"/>
                <a:gd name="connsiteY4" fmla="*/ 308705 h 308705"/>
                <a:gd name="connsiteX5" fmla="*/ 308705 w 308705"/>
                <a:gd name="connsiteY5" fmla="*/ 308705 h 308705"/>
                <a:gd name="connsiteX6" fmla="*/ 308705 w 308705"/>
                <a:gd name="connsiteY6" fmla="*/ 177832 h 308705"/>
                <a:gd name="connsiteX7" fmla="*/ 256699 w 308705"/>
                <a:gd name="connsiteY7" fmla="*/ 229838 h 30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705" h="308705">
                  <a:moveTo>
                    <a:pt x="256699" y="229838"/>
                  </a:moveTo>
                  <a:lnTo>
                    <a:pt x="26860" y="0"/>
                  </a:lnTo>
                  <a:lnTo>
                    <a:pt x="0" y="26860"/>
                  </a:lnTo>
                  <a:lnTo>
                    <a:pt x="229838" y="256699"/>
                  </a:lnTo>
                  <a:lnTo>
                    <a:pt x="177832" y="308705"/>
                  </a:lnTo>
                  <a:lnTo>
                    <a:pt x="308705" y="308705"/>
                  </a:lnTo>
                  <a:lnTo>
                    <a:pt x="308705" y="177832"/>
                  </a:lnTo>
                  <a:lnTo>
                    <a:pt x="256699" y="229838"/>
                  </a:lnTo>
                  <a:close/>
                </a:path>
              </a:pathLst>
            </a:custGeom>
            <a:solidFill>
              <a:srgbClr val="000000"/>
            </a:solidFill>
            <a:ln w="9525" cap="flat">
              <a:noFill/>
              <a:prstDash val="solid"/>
              <a:miter/>
            </a:ln>
          </p:spPr>
          <p:txBody>
            <a:bodyPr rtlCol="0" anchor="ctr"/>
            <a:lstStyle/>
            <a:p>
              <a:endParaRPr lang="en-GB" b="1" dirty="0">
                <a:latin typeface="TSTAR PRO" panose="02000806030000020004" pitchFamily="50" charset="0"/>
              </a:endParaRPr>
            </a:p>
          </p:txBody>
        </p:sp>
        <p:sp>
          <p:nvSpPr>
            <p:cNvPr id="8" name="Forma libre: forma 7">
              <a:extLst>
                <a:ext uri="{FF2B5EF4-FFF2-40B4-BE49-F238E27FC236}">
                  <a16:creationId xmlns:a16="http://schemas.microsoft.com/office/drawing/2014/main" id="{421BE6B4-75EE-F5CC-1A24-D08ECA0E2C38}"/>
                </a:ext>
              </a:extLst>
            </p:cNvPr>
            <p:cNvSpPr/>
            <p:nvPr/>
          </p:nvSpPr>
          <p:spPr>
            <a:xfrm>
              <a:off x="4937033" y="2640354"/>
              <a:ext cx="164023" cy="162035"/>
            </a:xfrm>
            <a:custGeom>
              <a:avLst/>
              <a:gdLst>
                <a:gd name="connsiteX0" fmla="*/ 308705 w 308705"/>
                <a:gd name="connsiteY0" fmla="*/ 130874 h 308705"/>
                <a:gd name="connsiteX1" fmla="*/ 308705 w 308705"/>
                <a:gd name="connsiteY1" fmla="*/ 0 h 308705"/>
                <a:gd name="connsiteX2" fmla="*/ 177832 w 308705"/>
                <a:gd name="connsiteY2" fmla="*/ 0 h 308705"/>
                <a:gd name="connsiteX3" fmla="*/ 229838 w 308705"/>
                <a:gd name="connsiteY3" fmla="*/ 52006 h 308705"/>
                <a:gd name="connsiteX4" fmla="*/ 0 w 308705"/>
                <a:gd name="connsiteY4" fmla="*/ 281845 h 308705"/>
                <a:gd name="connsiteX5" fmla="*/ 26860 w 308705"/>
                <a:gd name="connsiteY5" fmla="*/ 308705 h 308705"/>
                <a:gd name="connsiteX6" fmla="*/ 256699 w 308705"/>
                <a:gd name="connsiteY6" fmla="*/ 78962 h 308705"/>
                <a:gd name="connsiteX7" fmla="*/ 308705 w 308705"/>
                <a:gd name="connsiteY7" fmla="*/ 130874 h 30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705" h="308705">
                  <a:moveTo>
                    <a:pt x="308705" y="130874"/>
                  </a:moveTo>
                  <a:lnTo>
                    <a:pt x="308705" y="0"/>
                  </a:lnTo>
                  <a:lnTo>
                    <a:pt x="177832" y="0"/>
                  </a:lnTo>
                  <a:lnTo>
                    <a:pt x="229838" y="52006"/>
                  </a:lnTo>
                  <a:lnTo>
                    <a:pt x="0" y="281845"/>
                  </a:lnTo>
                  <a:lnTo>
                    <a:pt x="26860" y="308705"/>
                  </a:lnTo>
                  <a:lnTo>
                    <a:pt x="256699" y="78962"/>
                  </a:lnTo>
                  <a:lnTo>
                    <a:pt x="308705" y="130874"/>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9" name="Forma libre: forma 8">
              <a:extLst>
                <a:ext uri="{FF2B5EF4-FFF2-40B4-BE49-F238E27FC236}">
                  <a16:creationId xmlns:a16="http://schemas.microsoft.com/office/drawing/2014/main" id="{5FBA719C-7AB6-2E76-3F7B-49A942F95B13}"/>
                </a:ext>
              </a:extLst>
            </p:cNvPr>
            <p:cNvSpPr/>
            <p:nvPr/>
          </p:nvSpPr>
          <p:spPr>
            <a:xfrm>
              <a:off x="4863006" y="2636909"/>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11" name="Forma libre: forma 10">
              <a:extLst>
                <a:ext uri="{FF2B5EF4-FFF2-40B4-BE49-F238E27FC236}">
                  <a16:creationId xmlns:a16="http://schemas.microsoft.com/office/drawing/2014/main" id="{A6325358-6698-7913-C11D-1BB63C5D0405}"/>
                </a:ext>
              </a:extLst>
            </p:cNvPr>
            <p:cNvSpPr/>
            <p:nvPr/>
          </p:nvSpPr>
          <p:spPr>
            <a:xfrm>
              <a:off x="4977306" y="2836934"/>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12" name="Forma libre: forma 11">
              <a:extLst>
                <a:ext uri="{FF2B5EF4-FFF2-40B4-BE49-F238E27FC236}">
                  <a16:creationId xmlns:a16="http://schemas.microsoft.com/office/drawing/2014/main" id="{814DC3FE-FF33-CA74-BDAD-6B8EB9D97527}"/>
                </a:ext>
              </a:extLst>
            </p:cNvPr>
            <p:cNvSpPr/>
            <p:nvPr/>
          </p:nvSpPr>
          <p:spPr>
            <a:xfrm>
              <a:off x="5120181" y="2636909"/>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13" name="Forma libre: forma 12">
              <a:extLst>
                <a:ext uri="{FF2B5EF4-FFF2-40B4-BE49-F238E27FC236}">
                  <a16:creationId xmlns:a16="http://schemas.microsoft.com/office/drawing/2014/main" id="{4A80D71A-95C5-9E19-2D33-937CE3A8CA06}"/>
                </a:ext>
              </a:extLst>
            </p:cNvPr>
            <p:cNvSpPr/>
            <p:nvPr/>
          </p:nvSpPr>
          <p:spPr>
            <a:xfrm>
              <a:off x="5263056" y="2836934"/>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sp>
          <p:nvSpPr>
            <p:cNvPr id="14" name="Forma libre: forma 13">
              <a:extLst>
                <a:ext uri="{FF2B5EF4-FFF2-40B4-BE49-F238E27FC236}">
                  <a16:creationId xmlns:a16="http://schemas.microsoft.com/office/drawing/2014/main" id="{4A181580-129D-D242-CE0A-66DD2BD87B68}"/>
                </a:ext>
              </a:extLst>
            </p:cNvPr>
            <p:cNvSpPr/>
            <p:nvPr/>
          </p:nvSpPr>
          <p:spPr>
            <a:xfrm>
              <a:off x="5405931" y="2998859"/>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rgbClr val="000000"/>
            </a:solidFill>
            <a:ln w="9525" cap="flat">
              <a:noFill/>
              <a:prstDash val="solid"/>
              <a:miter/>
            </a:ln>
          </p:spPr>
          <p:txBody>
            <a:bodyPr rtlCol="0" anchor="ctr"/>
            <a:lstStyle/>
            <a:p>
              <a:endParaRPr lang="en-GB" b="1">
                <a:latin typeface="TSTAR PRO" panose="02000806030000020004" pitchFamily="50" charset="0"/>
              </a:endParaRPr>
            </a:p>
          </p:txBody>
        </p:sp>
      </p:grpSp>
      <p:sp>
        <p:nvSpPr>
          <p:cNvPr id="15" name="object 41">
            <a:extLst>
              <a:ext uri="{FF2B5EF4-FFF2-40B4-BE49-F238E27FC236}">
                <a16:creationId xmlns:a16="http://schemas.microsoft.com/office/drawing/2014/main" id="{4D81E5E3-F5B9-9988-6044-BD9A9745F6E3}"/>
              </a:ext>
            </a:extLst>
          </p:cNvPr>
          <p:cNvSpPr txBox="1"/>
          <p:nvPr/>
        </p:nvSpPr>
        <p:spPr>
          <a:xfrm>
            <a:off x="7152941" y="1737858"/>
            <a:ext cx="101687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EVOLUTION OVER TIME</a:t>
            </a:r>
            <a:endParaRPr lang="en-GB" sz="1400" b="1" dirty="0">
              <a:latin typeface="TSTAR PRO" panose="02000806030000020004" pitchFamily="50" charset="0"/>
              <a:cs typeface="Trebuchet MS"/>
            </a:endParaRPr>
          </a:p>
        </p:txBody>
      </p:sp>
      <p:sp>
        <p:nvSpPr>
          <p:cNvPr id="16" name="object 34">
            <a:extLst>
              <a:ext uri="{FF2B5EF4-FFF2-40B4-BE49-F238E27FC236}">
                <a16:creationId xmlns:a16="http://schemas.microsoft.com/office/drawing/2014/main" id="{6F4BDB78-8C76-7D09-A3AD-583FF4F4F98D}"/>
              </a:ext>
            </a:extLst>
          </p:cNvPr>
          <p:cNvSpPr/>
          <p:nvPr/>
        </p:nvSpPr>
        <p:spPr>
          <a:xfrm rot="10800000" flipV="1">
            <a:off x="6400135" y="2717790"/>
            <a:ext cx="699014" cy="699014"/>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grpSp>
        <p:nvGrpSpPr>
          <p:cNvPr id="17" name="Grupo 16">
            <a:extLst>
              <a:ext uri="{FF2B5EF4-FFF2-40B4-BE49-F238E27FC236}">
                <a16:creationId xmlns:a16="http://schemas.microsoft.com/office/drawing/2014/main" id="{F653DDE1-FCD0-1A53-DF14-2B1E7BAB4EC4}"/>
              </a:ext>
            </a:extLst>
          </p:cNvPr>
          <p:cNvGrpSpPr/>
          <p:nvPr/>
        </p:nvGrpSpPr>
        <p:grpSpPr>
          <a:xfrm>
            <a:off x="6451853" y="2755841"/>
            <a:ext cx="594340" cy="594340"/>
            <a:chOff x="7168480" y="3318374"/>
            <a:chExt cx="762000" cy="762000"/>
          </a:xfrm>
        </p:grpSpPr>
        <p:sp>
          <p:nvSpPr>
            <p:cNvPr id="18" name="Forma libre: forma 17">
              <a:extLst>
                <a:ext uri="{FF2B5EF4-FFF2-40B4-BE49-F238E27FC236}">
                  <a16:creationId xmlns:a16="http://schemas.microsoft.com/office/drawing/2014/main" id="{201157A3-82FF-45A2-CFDE-8884A105717A}"/>
                </a:ext>
              </a:extLst>
            </p:cNvPr>
            <p:cNvSpPr/>
            <p:nvPr/>
          </p:nvSpPr>
          <p:spPr>
            <a:xfrm>
              <a:off x="7194197" y="3318374"/>
              <a:ext cx="707707" cy="762000"/>
            </a:xfrm>
            <a:custGeom>
              <a:avLst/>
              <a:gdLst>
                <a:gd name="connsiteX0" fmla="*/ 355283 w 707707"/>
                <a:gd name="connsiteY0" fmla="*/ 114300 h 762000"/>
                <a:gd name="connsiteX1" fmla="*/ 374333 w 707707"/>
                <a:gd name="connsiteY1" fmla="*/ 133350 h 762000"/>
                <a:gd name="connsiteX2" fmla="*/ 355283 w 707707"/>
                <a:gd name="connsiteY2" fmla="*/ 152400 h 762000"/>
                <a:gd name="connsiteX3" fmla="*/ 336233 w 707707"/>
                <a:gd name="connsiteY3" fmla="*/ 133350 h 762000"/>
                <a:gd name="connsiteX4" fmla="*/ 355283 w 707707"/>
                <a:gd name="connsiteY4" fmla="*/ 114300 h 762000"/>
                <a:gd name="connsiteX5" fmla="*/ 469583 w 707707"/>
                <a:gd name="connsiteY5" fmla="*/ 685800 h 762000"/>
                <a:gd name="connsiteX6" fmla="*/ 450533 w 707707"/>
                <a:gd name="connsiteY6" fmla="*/ 666750 h 762000"/>
                <a:gd name="connsiteX7" fmla="*/ 383858 w 707707"/>
                <a:gd name="connsiteY7" fmla="*/ 666750 h 762000"/>
                <a:gd name="connsiteX8" fmla="*/ 383858 w 707707"/>
                <a:gd name="connsiteY8" fmla="*/ 182880 h 762000"/>
                <a:gd name="connsiteX9" fmla="*/ 404813 w 707707"/>
                <a:gd name="connsiteY9" fmla="*/ 161925 h 762000"/>
                <a:gd name="connsiteX10" fmla="*/ 587693 w 707707"/>
                <a:gd name="connsiteY10" fmla="*/ 161925 h 762000"/>
                <a:gd name="connsiteX11" fmla="*/ 534353 w 707707"/>
                <a:gd name="connsiteY11" fmla="*/ 438150 h 762000"/>
                <a:gd name="connsiteX12" fmla="*/ 573405 w 707707"/>
                <a:gd name="connsiteY12" fmla="*/ 438150 h 762000"/>
                <a:gd name="connsiteX13" fmla="*/ 615315 w 707707"/>
                <a:gd name="connsiteY13" fmla="*/ 220980 h 762000"/>
                <a:gd name="connsiteX14" fmla="*/ 668655 w 707707"/>
                <a:gd name="connsiteY14" fmla="*/ 438150 h 762000"/>
                <a:gd name="connsiteX15" fmla="*/ 707708 w 707707"/>
                <a:gd name="connsiteY15" fmla="*/ 438150 h 762000"/>
                <a:gd name="connsiteX16" fmla="*/ 638175 w 707707"/>
                <a:gd name="connsiteY16" fmla="*/ 161925 h 762000"/>
                <a:gd name="connsiteX17" fmla="*/ 650558 w 707707"/>
                <a:gd name="connsiteY17" fmla="*/ 161925 h 762000"/>
                <a:gd name="connsiteX18" fmla="*/ 679133 w 707707"/>
                <a:gd name="connsiteY18" fmla="*/ 133350 h 762000"/>
                <a:gd name="connsiteX19" fmla="*/ 650558 w 707707"/>
                <a:gd name="connsiteY19" fmla="*/ 104775 h 762000"/>
                <a:gd name="connsiteX20" fmla="*/ 404813 w 707707"/>
                <a:gd name="connsiteY20" fmla="*/ 104775 h 762000"/>
                <a:gd name="connsiteX21" fmla="*/ 383858 w 707707"/>
                <a:gd name="connsiteY21" fmla="*/ 83820 h 762000"/>
                <a:gd name="connsiteX22" fmla="*/ 383858 w 707707"/>
                <a:gd name="connsiteY22" fmla="*/ 28575 h 762000"/>
                <a:gd name="connsiteX23" fmla="*/ 355283 w 707707"/>
                <a:gd name="connsiteY23" fmla="*/ 0 h 762000"/>
                <a:gd name="connsiteX24" fmla="*/ 326708 w 707707"/>
                <a:gd name="connsiteY24" fmla="*/ 28575 h 762000"/>
                <a:gd name="connsiteX25" fmla="*/ 326708 w 707707"/>
                <a:gd name="connsiteY25" fmla="*/ 83820 h 762000"/>
                <a:gd name="connsiteX26" fmla="*/ 305753 w 707707"/>
                <a:gd name="connsiteY26" fmla="*/ 104775 h 762000"/>
                <a:gd name="connsiteX27" fmla="*/ 60008 w 707707"/>
                <a:gd name="connsiteY27" fmla="*/ 104775 h 762000"/>
                <a:gd name="connsiteX28" fmla="*/ 31433 w 707707"/>
                <a:gd name="connsiteY28" fmla="*/ 133350 h 762000"/>
                <a:gd name="connsiteX29" fmla="*/ 54293 w 707707"/>
                <a:gd name="connsiteY29" fmla="*/ 160973 h 762000"/>
                <a:gd name="connsiteX30" fmla="*/ 0 w 707707"/>
                <a:gd name="connsiteY30" fmla="*/ 438150 h 762000"/>
                <a:gd name="connsiteX31" fmla="*/ 39053 w 707707"/>
                <a:gd name="connsiteY31" fmla="*/ 438150 h 762000"/>
                <a:gd name="connsiteX32" fmla="*/ 80963 w 707707"/>
                <a:gd name="connsiteY32" fmla="*/ 220980 h 762000"/>
                <a:gd name="connsiteX33" fmla="*/ 135255 w 707707"/>
                <a:gd name="connsiteY33" fmla="*/ 438150 h 762000"/>
                <a:gd name="connsiteX34" fmla="*/ 174308 w 707707"/>
                <a:gd name="connsiteY34" fmla="*/ 438150 h 762000"/>
                <a:gd name="connsiteX35" fmla="*/ 104775 w 707707"/>
                <a:gd name="connsiteY35" fmla="*/ 161925 h 762000"/>
                <a:gd name="connsiteX36" fmla="*/ 304800 w 707707"/>
                <a:gd name="connsiteY36" fmla="*/ 161925 h 762000"/>
                <a:gd name="connsiteX37" fmla="*/ 325755 w 707707"/>
                <a:gd name="connsiteY37" fmla="*/ 182880 h 762000"/>
                <a:gd name="connsiteX38" fmla="*/ 325755 w 707707"/>
                <a:gd name="connsiteY38" fmla="*/ 666750 h 762000"/>
                <a:gd name="connsiteX39" fmla="*/ 259080 w 707707"/>
                <a:gd name="connsiteY39" fmla="*/ 666750 h 762000"/>
                <a:gd name="connsiteX40" fmla="*/ 240030 w 707707"/>
                <a:gd name="connsiteY40" fmla="*/ 685800 h 762000"/>
                <a:gd name="connsiteX41" fmla="*/ 240030 w 707707"/>
                <a:gd name="connsiteY41" fmla="*/ 704850 h 762000"/>
                <a:gd name="connsiteX42" fmla="*/ 126683 w 707707"/>
                <a:gd name="connsiteY42" fmla="*/ 704850 h 762000"/>
                <a:gd name="connsiteX43" fmla="*/ 126683 w 707707"/>
                <a:gd name="connsiteY43" fmla="*/ 762000 h 762000"/>
                <a:gd name="connsiteX44" fmla="*/ 583883 w 707707"/>
                <a:gd name="connsiteY44" fmla="*/ 762000 h 762000"/>
                <a:gd name="connsiteX45" fmla="*/ 583883 w 707707"/>
                <a:gd name="connsiteY45" fmla="*/ 704850 h 762000"/>
                <a:gd name="connsiteX46" fmla="*/ 469583 w 707707"/>
                <a:gd name="connsiteY46" fmla="*/ 704850 h 762000"/>
                <a:gd name="connsiteX47" fmla="*/ 469583 w 707707"/>
                <a:gd name="connsiteY47" fmla="*/ 6858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07707" h="762000">
                  <a:moveTo>
                    <a:pt x="355283" y="114300"/>
                  </a:moveTo>
                  <a:cubicBezTo>
                    <a:pt x="365760" y="114300"/>
                    <a:pt x="374333" y="122873"/>
                    <a:pt x="374333" y="133350"/>
                  </a:cubicBezTo>
                  <a:cubicBezTo>
                    <a:pt x="374333" y="143828"/>
                    <a:pt x="365760" y="152400"/>
                    <a:pt x="355283" y="152400"/>
                  </a:cubicBezTo>
                  <a:cubicBezTo>
                    <a:pt x="344805" y="152400"/>
                    <a:pt x="336233" y="143828"/>
                    <a:pt x="336233" y="133350"/>
                  </a:cubicBezTo>
                  <a:cubicBezTo>
                    <a:pt x="336233" y="122873"/>
                    <a:pt x="344805" y="114300"/>
                    <a:pt x="355283" y="114300"/>
                  </a:cubicBezTo>
                  <a:close/>
                  <a:moveTo>
                    <a:pt x="469583" y="685800"/>
                  </a:moveTo>
                  <a:cubicBezTo>
                    <a:pt x="469583" y="675323"/>
                    <a:pt x="461010" y="666750"/>
                    <a:pt x="450533" y="666750"/>
                  </a:cubicBezTo>
                  <a:lnTo>
                    <a:pt x="383858" y="666750"/>
                  </a:lnTo>
                  <a:lnTo>
                    <a:pt x="383858" y="182880"/>
                  </a:lnTo>
                  <a:cubicBezTo>
                    <a:pt x="392430" y="178118"/>
                    <a:pt x="400050" y="170498"/>
                    <a:pt x="404813" y="161925"/>
                  </a:cubicBezTo>
                  <a:lnTo>
                    <a:pt x="587693" y="161925"/>
                  </a:lnTo>
                  <a:lnTo>
                    <a:pt x="534353" y="438150"/>
                  </a:lnTo>
                  <a:lnTo>
                    <a:pt x="573405" y="438150"/>
                  </a:lnTo>
                  <a:lnTo>
                    <a:pt x="615315" y="220980"/>
                  </a:lnTo>
                  <a:lnTo>
                    <a:pt x="668655" y="438150"/>
                  </a:lnTo>
                  <a:lnTo>
                    <a:pt x="707708" y="438150"/>
                  </a:lnTo>
                  <a:lnTo>
                    <a:pt x="638175" y="161925"/>
                  </a:lnTo>
                  <a:lnTo>
                    <a:pt x="650558" y="161925"/>
                  </a:lnTo>
                  <a:cubicBezTo>
                    <a:pt x="666750" y="161925"/>
                    <a:pt x="679133" y="149543"/>
                    <a:pt x="679133" y="133350"/>
                  </a:cubicBezTo>
                  <a:cubicBezTo>
                    <a:pt x="679133" y="117157"/>
                    <a:pt x="666750" y="104775"/>
                    <a:pt x="650558" y="104775"/>
                  </a:cubicBezTo>
                  <a:lnTo>
                    <a:pt x="404813" y="104775"/>
                  </a:lnTo>
                  <a:cubicBezTo>
                    <a:pt x="400050" y="96203"/>
                    <a:pt x="392430" y="88582"/>
                    <a:pt x="383858" y="83820"/>
                  </a:cubicBezTo>
                  <a:lnTo>
                    <a:pt x="383858" y="28575"/>
                  </a:lnTo>
                  <a:cubicBezTo>
                    <a:pt x="383858" y="12383"/>
                    <a:pt x="371475" y="0"/>
                    <a:pt x="355283" y="0"/>
                  </a:cubicBezTo>
                  <a:cubicBezTo>
                    <a:pt x="339090" y="0"/>
                    <a:pt x="326708" y="12383"/>
                    <a:pt x="326708" y="28575"/>
                  </a:cubicBezTo>
                  <a:lnTo>
                    <a:pt x="326708" y="83820"/>
                  </a:lnTo>
                  <a:cubicBezTo>
                    <a:pt x="318135" y="88582"/>
                    <a:pt x="310515" y="96203"/>
                    <a:pt x="305753" y="104775"/>
                  </a:cubicBezTo>
                  <a:lnTo>
                    <a:pt x="60008" y="104775"/>
                  </a:lnTo>
                  <a:cubicBezTo>
                    <a:pt x="43815" y="104775"/>
                    <a:pt x="31433" y="117157"/>
                    <a:pt x="31433" y="133350"/>
                  </a:cubicBezTo>
                  <a:cubicBezTo>
                    <a:pt x="31433" y="146685"/>
                    <a:pt x="40958" y="159068"/>
                    <a:pt x="54293" y="160973"/>
                  </a:cubicBezTo>
                  <a:lnTo>
                    <a:pt x="0" y="438150"/>
                  </a:lnTo>
                  <a:lnTo>
                    <a:pt x="39053" y="438150"/>
                  </a:lnTo>
                  <a:lnTo>
                    <a:pt x="80963" y="220980"/>
                  </a:lnTo>
                  <a:lnTo>
                    <a:pt x="135255" y="438150"/>
                  </a:lnTo>
                  <a:lnTo>
                    <a:pt x="174308" y="438150"/>
                  </a:lnTo>
                  <a:lnTo>
                    <a:pt x="104775" y="161925"/>
                  </a:lnTo>
                  <a:lnTo>
                    <a:pt x="304800" y="161925"/>
                  </a:lnTo>
                  <a:cubicBezTo>
                    <a:pt x="309563" y="170498"/>
                    <a:pt x="317183" y="178118"/>
                    <a:pt x="325755" y="182880"/>
                  </a:cubicBezTo>
                  <a:lnTo>
                    <a:pt x="325755" y="666750"/>
                  </a:lnTo>
                  <a:lnTo>
                    <a:pt x="259080" y="666750"/>
                  </a:lnTo>
                  <a:cubicBezTo>
                    <a:pt x="248603" y="666750"/>
                    <a:pt x="240030" y="675323"/>
                    <a:pt x="240030" y="685800"/>
                  </a:cubicBezTo>
                  <a:lnTo>
                    <a:pt x="240030" y="704850"/>
                  </a:lnTo>
                  <a:lnTo>
                    <a:pt x="126683" y="704850"/>
                  </a:lnTo>
                  <a:lnTo>
                    <a:pt x="126683" y="762000"/>
                  </a:lnTo>
                  <a:lnTo>
                    <a:pt x="583883" y="762000"/>
                  </a:lnTo>
                  <a:lnTo>
                    <a:pt x="583883" y="704850"/>
                  </a:lnTo>
                  <a:lnTo>
                    <a:pt x="469583" y="704850"/>
                  </a:lnTo>
                  <a:lnTo>
                    <a:pt x="469583" y="685800"/>
                  </a:lnTo>
                  <a:close/>
                </a:path>
              </a:pathLst>
            </a:custGeom>
            <a:solidFill>
              <a:srgbClr val="000000"/>
            </a:solidFill>
            <a:ln w="9525" cap="flat">
              <a:noFill/>
              <a:prstDash val="solid"/>
              <a:miter/>
            </a:ln>
          </p:spPr>
          <p:txBody>
            <a:bodyPr rtlCol="0" anchor="ctr"/>
            <a:lstStyle/>
            <a:p>
              <a:endParaRPr lang="en-GB"/>
            </a:p>
          </p:txBody>
        </p:sp>
        <p:sp>
          <p:nvSpPr>
            <p:cNvPr id="19" name="Forma libre: forma 18">
              <a:extLst>
                <a:ext uri="{FF2B5EF4-FFF2-40B4-BE49-F238E27FC236}">
                  <a16:creationId xmlns:a16="http://schemas.microsoft.com/office/drawing/2014/main" id="{62BD0323-020E-BD80-F18C-88E9A63C2E10}"/>
                </a:ext>
              </a:extLst>
            </p:cNvPr>
            <p:cNvSpPr/>
            <p:nvPr/>
          </p:nvSpPr>
          <p:spPr>
            <a:xfrm>
              <a:off x="7168480" y="3785099"/>
              <a:ext cx="228600" cy="57150"/>
            </a:xfrm>
            <a:custGeom>
              <a:avLst/>
              <a:gdLst>
                <a:gd name="connsiteX0" fmla="*/ 228600 w 228600"/>
                <a:gd name="connsiteY0" fmla="*/ 0 h 57150"/>
                <a:gd name="connsiteX1" fmla="*/ 0 w 228600"/>
                <a:gd name="connsiteY1" fmla="*/ 0 h 57150"/>
                <a:gd name="connsiteX2" fmla="*/ 114300 w 228600"/>
                <a:gd name="connsiteY2" fmla="*/ 57150 h 57150"/>
                <a:gd name="connsiteX3" fmla="*/ 228600 w 228600"/>
                <a:gd name="connsiteY3" fmla="*/ 0 h 57150"/>
              </a:gdLst>
              <a:ahLst/>
              <a:cxnLst>
                <a:cxn ang="0">
                  <a:pos x="connsiteX0" y="connsiteY0"/>
                </a:cxn>
                <a:cxn ang="0">
                  <a:pos x="connsiteX1" y="connsiteY1"/>
                </a:cxn>
                <a:cxn ang="0">
                  <a:pos x="connsiteX2" y="connsiteY2"/>
                </a:cxn>
                <a:cxn ang="0">
                  <a:pos x="connsiteX3" y="connsiteY3"/>
                </a:cxn>
              </a:cxnLst>
              <a:rect l="l" t="t" r="r" b="b"/>
              <a:pathLst>
                <a:path w="228600" h="57150">
                  <a:moveTo>
                    <a:pt x="228600" y="0"/>
                  </a:moveTo>
                  <a:lnTo>
                    <a:pt x="0" y="0"/>
                  </a:lnTo>
                  <a:cubicBezTo>
                    <a:pt x="0" y="31432"/>
                    <a:pt x="51435" y="57150"/>
                    <a:pt x="114300" y="57150"/>
                  </a:cubicBezTo>
                  <a:cubicBezTo>
                    <a:pt x="177165" y="57150"/>
                    <a:pt x="228600" y="31432"/>
                    <a:pt x="228600" y="0"/>
                  </a:cubicBezTo>
                  <a:close/>
                </a:path>
              </a:pathLst>
            </a:custGeom>
            <a:solidFill>
              <a:srgbClr val="000000"/>
            </a:solidFill>
            <a:ln w="9525" cap="flat">
              <a:noFill/>
              <a:prstDash val="solid"/>
              <a:miter/>
            </a:ln>
          </p:spPr>
          <p:txBody>
            <a:bodyPr rtlCol="0" anchor="ctr"/>
            <a:lstStyle/>
            <a:p>
              <a:endParaRPr lang="en-GB"/>
            </a:p>
          </p:txBody>
        </p:sp>
        <p:sp>
          <p:nvSpPr>
            <p:cNvPr id="20" name="Forma libre: forma 19">
              <a:extLst>
                <a:ext uri="{FF2B5EF4-FFF2-40B4-BE49-F238E27FC236}">
                  <a16:creationId xmlns:a16="http://schemas.microsoft.com/office/drawing/2014/main" id="{D2233311-ABAA-CC96-23C3-8699F9159590}"/>
                </a:ext>
              </a:extLst>
            </p:cNvPr>
            <p:cNvSpPr/>
            <p:nvPr/>
          </p:nvSpPr>
          <p:spPr>
            <a:xfrm>
              <a:off x="7701880" y="3785099"/>
              <a:ext cx="228600" cy="57150"/>
            </a:xfrm>
            <a:custGeom>
              <a:avLst/>
              <a:gdLst>
                <a:gd name="connsiteX0" fmla="*/ 0 w 228600"/>
                <a:gd name="connsiteY0" fmla="*/ 0 h 57150"/>
                <a:gd name="connsiteX1" fmla="*/ 114300 w 228600"/>
                <a:gd name="connsiteY1" fmla="*/ 57150 h 57150"/>
                <a:gd name="connsiteX2" fmla="*/ 228600 w 228600"/>
                <a:gd name="connsiteY2" fmla="*/ 0 h 57150"/>
                <a:gd name="connsiteX3" fmla="*/ 0 w 228600"/>
                <a:gd name="connsiteY3" fmla="*/ 0 h 57150"/>
              </a:gdLst>
              <a:ahLst/>
              <a:cxnLst>
                <a:cxn ang="0">
                  <a:pos x="connsiteX0" y="connsiteY0"/>
                </a:cxn>
                <a:cxn ang="0">
                  <a:pos x="connsiteX1" y="connsiteY1"/>
                </a:cxn>
                <a:cxn ang="0">
                  <a:pos x="connsiteX2" y="connsiteY2"/>
                </a:cxn>
                <a:cxn ang="0">
                  <a:pos x="connsiteX3" y="connsiteY3"/>
                </a:cxn>
              </a:cxnLst>
              <a:rect l="l" t="t" r="r" b="b"/>
              <a:pathLst>
                <a:path w="228600" h="57150">
                  <a:moveTo>
                    <a:pt x="0" y="0"/>
                  </a:moveTo>
                  <a:cubicBezTo>
                    <a:pt x="0" y="31432"/>
                    <a:pt x="51435" y="57150"/>
                    <a:pt x="114300" y="57150"/>
                  </a:cubicBezTo>
                  <a:cubicBezTo>
                    <a:pt x="177165" y="57150"/>
                    <a:pt x="228600" y="31432"/>
                    <a:pt x="228600" y="0"/>
                  </a:cubicBezTo>
                  <a:lnTo>
                    <a:pt x="0" y="0"/>
                  </a:lnTo>
                  <a:close/>
                </a:path>
              </a:pathLst>
            </a:custGeom>
            <a:solidFill>
              <a:srgbClr val="000000"/>
            </a:solidFill>
            <a:ln w="9525" cap="flat">
              <a:noFill/>
              <a:prstDash val="solid"/>
              <a:miter/>
            </a:ln>
          </p:spPr>
          <p:txBody>
            <a:bodyPr rtlCol="0" anchor="ctr"/>
            <a:lstStyle/>
            <a:p>
              <a:endParaRPr lang="en-GB"/>
            </a:p>
          </p:txBody>
        </p:sp>
      </p:grpSp>
      <p:sp>
        <p:nvSpPr>
          <p:cNvPr id="21" name="object 41">
            <a:extLst>
              <a:ext uri="{FF2B5EF4-FFF2-40B4-BE49-F238E27FC236}">
                <a16:creationId xmlns:a16="http://schemas.microsoft.com/office/drawing/2014/main" id="{85005620-68E8-8D1F-9CA1-D5057CFC36EE}"/>
              </a:ext>
            </a:extLst>
          </p:cNvPr>
          <p:cNvSpPr txBox="1"/>
          <p:nvPr/>
        </p:nvSpPr>
        <p:spPr>
          <a:xfrm>
            <a:off x="7104249" y="2850869"/>
            <a:ext cx="1114263"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COMPARABLE RESULTS</a:t>
            </a:r>
            <a:endParaRPr lang="en-GB" sz="1400" b="1" dirty="0">
              <a:latin typeface="TSTAR PRO" panose="02000806030000020004" pitchFamily="50" charset="0"/>
              <a:cs typeface="Trebuchet MS"/>
            </a:endParaRPr>
          </a:p>
        </p:txBody>
      </p:sp>
      <p:grpSp>
        <p:nvGrpSpPr>
          <p:cNvPr id="22" name="Grupo 21">
            <a:extLst>
              <a:ext uri="{FF2B5EF4-FFF2-40B4-BE49-F238E27FC236}">
                <a16:creationId xmlns:a16="http://schemas.microsoft.com/office/drawing/2014/main" id="{2C7D69E9-29C9-3DEF-2A13-5D7102AA4E07}"/>
              </a:ext>
            </a:extLst>
          </p:cNvPr>
          <p:cNvGrpSpPr/>
          <p:nvPr/>
        </p:nvGrpSpPr>
        <p:grpSpPr>
          <a:xfrm>
            <a:off x="6420595" y="3853889"/>
            <a:ext cx="678554" cy="678554"/>
            <a:chOff x="5352121" y="1545035"/>
            <a:chExt cx="616036" cy="616036"/>
          </a:xfrm>
        </p:grpSpPr>
        <p:sp>
          <p:nvSpPr>
            <p:cNvPr id="23" name="object 34">
              <a:extLst>
                <a:ext uri="{FF2B5EF4-FFF2-40B4-BE49-F238E27FC236}">
                  <a16:creationId xmlns:a16="http://schemas.microsoft.com/office/drawing/2014/main" id="{64A3FC31-747D-AD6D-57C5-DB7C32394BB8}"/>
                </a:ext>
              </a:extLst>
            </p:cNvPr>
            <p:cNvSpPr/>
            <p:nvPr/>
          </p:nvSpPr>
          <p:spPr>
            <a:xfrm rot="10800000" flipV="1">
              <a:off x="5352121" y="1545035"/>
              <a:ext cx="616036" cy="616036"/>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grpSp>
          <p:nvGrpSpPr>
            <p:cNvPr id="24" name="Grupo 23">
              <a:extLst>
                <a:ext uri="{FF2B5EF4-FFF2-40B4-BE49-F238E27FC236}">
                  <a16:creationId xmlns:a16="http://schemas.microsoft.com/office/drawing/2014/main" id="{959CD495-C21C-1B5E-F595-5138B999582F}"/>
                </a:ext>
              </a:extLst>
            </p:cNvPr>
            <p:cNvGrpSpPr/>
            <p:nvPr/>
          </p:nvGrpSpPr>
          <p:grpSpPr>
            <a:xfrm>
              <a:off x="5401951" y="1589005"/>
              <a:ext cx="444749" cy="487931"/>
              <a:chOff x="5249907" y="2198318"/>
              <a:chExt cx="939805" cy="1031052"/>
            </a:xfrm>
          </p:grpSpPr>
          <p:pic>
            <p:nvPicPr>
              <p:cNvPr id="25" name="Gráfico 24" descr="Lista">
                <a:extLst>
                  <a:ext uri="{FF2B5EF4-FFF2-40B4-BE49-F238E27FC236}">
                    <a16:creationId xmlns:a16="http://schemas.microsoft.com/office/drawing/2014/main" id="{676EAF76-0891-3FD4-6730-058C413FE6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49907" y="2198318"/>
                <a:ext cx="914400" cy="914400"/>
              </a:xfrm>
              <a:prstGeom prst="rect">
                <a:avLst/>
              </a:prstGeom>
            </p:spPr>
          </p:pic>
          <p:grpSp>
            <p:nvGrpSpPr>
              <p:cNvPr id="26" name="Grupo 25">
                <a:extLst>
                  <a:ext uri="{FF2B5EF4-FFF2-40B4-BE49-F238E27FC236}">
                    <a16:creationId xmlns:a16="http://schemas.microsoft.com/office/drawing/2014/main" id="{FE27BDE6-E5B7-175B-461F-F39AA2211913}"/>
                  </a:ext>
                </a:extLst>
              </p:cNvPr>
              <p:cNvGrpSpPr/>
              <p:nvPr/>
            </p:nvGrpSpPr>
            <p:grpSpPr>
              <a:xfrm>
                <a:off x="5508104" y="2372000"/>
                <a:ext cx="590550" cy="762000"/>
                <a:chOff x="6094978" y="2617418"/>
                <a:chExt cx="590550" cy="762000"/>
              </a:xfrm>
            </p:grpSpPr>
            <p:sp>
              <p:nvSpPr>
                <p:cNvPr id="38" name="Rectángulo 37">
                  <a:extLst>
                    <a:ext uri="{FF2B5EF4-FFF2-40B4-BE49-F238E27FC236}">
                      <a16:creationId xmlns:a16="http://schemas.microsoft.com/office/drawing/2014/main" id="{7A855219-6F2F-13DB-3A2E-AA60A2C5DA25}"/>
                    </a:ext>
                  </a:extLst>
                </p:cNvPr>
                <p:cNvSpPr/>
                <p:nvPr/>
              </p:nvSpPr>
              <p:spPr>
                <a:xfrm>
                  <a:off x="6146651" y="2658044"/>
                  <a:ext cx="504057" cy="697513"/>
                </a:xfrm>
                <a:prstGeom prst="rect">
                  <a:avLst/>
                </a:prstGeom>
                <a:solidFill>
                  <a:srgbClr val="2CF026"/>
                </a:solidFill>
                <a:ln>
                  <a:solidFill>
                    <a:srgbClr val="2CF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Forma libre: forma 38">
                  <a:extLst>
                    <a:ext uri="{FF2B5EF4-FFF2-40B4-BE49-F238E27FC236}">
                      <a16:creationId xmlns:a16="http://schemas.microsoft.com/office/drawing/2014/main" id="{1AB955C2-6A29-54A5-11E3-E32DB9CF62E2}"/>
                    </a:ext>
                  </a:extLst>
                </p:cNvPr>
                <p:cNvSpPr/>
                <p:nvPr/>
              </p:nvSpPr>
              <p:spPr>
                <a:xfrm>
                  <a:off x="6094978" y="2617418"/>
                  <a:ext cx="590550" cy="762000"/>
                </a:xfrm>
                <a:custGeom>
                  <a:avLst/>
                  <a:gdLst>
                    <a:gd name="connsiteX0" fmla="*/ 533400 w 590550"/>
                    <a:gd name="connsiteY0" fmla="*/ 704850 h 762000"/>
                    <a:gd name="connsiteX1" fmla="*/ 57150 w 590550"/>
                    <a:gd name="connsiteY1" fmla="*/ 704850 h 762000"/>
                    <a:gd name="connsiteX2" fmla="*/ 57150 w 590550"/>
                    <a:gd name="connsiteY2" fmla="*/ 57150 h 762000"/>
                    <a:gd name="connsiteX3" fmla="*/ 533400 w 590550"/>
                    <a:gd name="connsiteY3" fmla="*/ 57150 h 762000"/>
                    <a:gd name="connsiteX4" fmla="*/ 533400 w 590550"/>
                    <a:gd name="connsiteY4" fmla="*/ 704850 h 762000"/>
                    <a:gd name="connsiteX5" fmla="*/ 590550 w 590550"/>
                    <a:gd name="connsiteY5" fmla="*/ 0 h 762000"/>
                    <a:gd name="connsiteX6" fmla="*/ 0 w 590550"/>
                    <a:gd name="connsiteY6" fmla="*/ 0 h 762000"/>
                    <a:gd name="connsiteX7" fmla="*/ 0 w 590550"/>
                    <a:gd name="connsiteY7" fmla="*/ 762000 h 762000"/>
                    <a:gd name="connsiteX8" fmla="*/ 590550 w 590550"/>
                    <a:gd name="connsiteY8" fmla="*/ 762000 h 762000"/>
                    <a:gd name="connsiteX9" fmla="*/ 590550 w 590550"/>
                    <a:gd name="connsiteY9"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33400" y="704850"/>
                      </a:moveTo>
                      <a:lnTo>
                        <a:pt x="57150" y="704850"/>
                      </a:lnTo>
                      <a:lnTo>
                        <a:pt x="57150" y="57150"/>
                      </a:lnTo>
                      <a:lnTo>
                        <a:pt x="533400" y="57150"/>
                      </a:lnTo>
                      <a:lnTo>
                        <a:pt x="533400" y="704850"/>
                      </a:lnTo>
                      <a:close/>
                      <a:moveTo>
                        <a:pt x="590550" y="0"/>
                      </a:moveTo>
                      <a:lnTo>
                        <a:pt x="0" y="0"/>
                      </a:lnTo>
                      <a:lnTo>
                        <a:pt x="0" y="762000"/>
                      </a:lnTo>
                      <a:lnTo>
                        <a:pt x="590550" y="762000"/>
                      </a:lnTo>
                      <a:lnTo>
                        <a:pt x="590550" y="0"/>
                      </a:lnTo>
                      <a:close/>
                    </a:path>
                  </a:pathLst>
                </a:custGeom>
                <a:solidFill>
                  <a:srgbClr val="000000"/>
                </a:solidFill>
                <a:ln w="9525" cap="flat">
                  <a:noFill/>
                  <a:prstDash val="solid"/>
                  <a:miter/>
                </a:ln>
              </p:spPr>
              <p:txBody>
                <a:bodyPr rtlCol="0" anchor="ctr"/>
                <a:lstStyle/>
                <a:p>
                  <a:endParaRPr lang="en-GB"/>
                </a:p>
              </p:txBody>
            </p:sp>
            <p:sp>
              <p:nvSpPr>
                <p:cNvPr id="40" name="Forma libre: forma 39">
                  <a:extLst>
                    <a:ext uri="{FF2B5EF4-FFF2-40B4-BE49-F238E27FC236}">
                      <a16:creationId xmlns:a16="http://schemas.microsoft.com/office/drawing/2014/main" id="{2413B491-BA3F-DE3C-9D1C-9329763FD94A}"/>
                    </a:ext>
                  </a:extLst>
                </p:cNvPr>
                <p:cNvSpPr/>
                <p:nvPr/>
              </p:nvSpPr>
              <p:spPr>
                <a:xfrm>
                  <a:off x="6485503" y="27317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41" name="Forma libre: forma 40">
                  <a:extLst>
                    <a:ext uri="{FF2B5EF4-FFF2-40B4-BE49-F238E27FC236}">
                      <a16:creationId xmlns:a16="http://schemas.microsoft.com/office/drawing/2014/main" id="{F3CBBA93-F593-A4E0-419B-9D5767C9DDEF}"/>
                    </a:ext>
                  </a:extLst>
                </p:cNvPr>
                <p:cNvSpPr/>
                <p:nvPr/>
              </p:nvSpPr>
              <p:spPr>
                <a:xfrm>
                  <a:off x="6218803" y="27507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42" name="Forma libre: forma 41">
                  <a:extLst>
                    <a:ext uri="{FF2B5EF4-FFF2-40B4-BE49-F238E27FC236}">
                      <a16:creationId xmlns:a16="http://schemas.microsoft.com/office/drawing/2014/main" id="{56C223F3-3745-22B0-A6A9-7F75F421803F}"/>
                    </a:ext>
                  </a:extLst>
                </p:cNvPr>
                <p:cNvSpPr/>
                <p:nvPr/>
              </p:nvSpPr>
              <p:spPr>
                <a:xfrm>
                  <a:off x="6485503" y="28841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43" name="Forma libre: forma 42">
                  <a:extLst>
                    <a:ext uri="{FF2B5EF4-FFF2-40B4-BE49-F238E27FC236}">
                      <a16:creationId xmlns:a16="http://schemas.microsoft.com/office/drawing/2014/main" id="{AD0B50CB-A0B9-46B9-84B2-9A9C93A9D7E6}"/>
                    </a:ext>
                  </a:extLst>
                </p:cNvPr>
                <p:cNvSpPr/>
                <p:nvPr/>
              </p:nvSpPr>
              <p:spPr>
                <a:xfrm>
                  <a:off x="6218803" y="29031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44" name="Forma libre: forma 43">
                  <a:extLst>
                    <a:ext uri="{FF2B5EF4-FFF2-40B4-BE49-F238E27FC236}">
                      <a16:creationId xmlns:a16="http://schemas.microsoft.com/office/drawing/2014/main" id="{7A56CD52-9ECA-DA12-8460-1DF56B3A8E62}"/>
                    </a:ext>
                  </a:extLst>
                </p:cNvPr>
                <p:cNvSpPr/>
                <p:nvPr/>
              </p:nvSpPr>
              <p:spPr>
                <a:xfrm>
                  <a:off x="6485503" y="30365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45" name="Forma libre: forma 44">
                  <a:extLst>
                    <a:ext uri="{FF2B5EF4-FFF2-40B4-BE49-F238E27FC236}">
                      <a16:creationId xmlns:a16="http://schemas.microsoft.com/office/drawing/2014/main" id="{931D7DAE-8B59-0B9A-DC76-57E88C0BF5F4}"/>
                    </a:ext>
                  </a:extLst>
                </p:cNvPr>
                <p:cNvSpPr/>
                <p:nvPr/>
              </p:nvSpPr>
              <p:spPr>
                <a:xfrm>
                  <a:off x="6218803" y="30555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46" name="Forma libre: forma 45">
                  <a:extLst>
                    <a:ext uri="{FF2B5EF4-FFF2-40B4-BE49-F238E27FC236}">
                      <a16:creationId xmlns:a16="http://schemas.microsoft.com/office/drawing/2014/main" id="{675E501A-5667-51D8-6181-0A9117830E47}"/>
                    </a:ext>
                  </a:extLst>
                </p:cNvPr>
                <p:cNvSpPr/>
                <p:nvPr/>
              </p:nvSpPr>
              <p:spPr>
                <a:xfrm>
                  <a:off x="6485503" y="31889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47" name="Forma libre: forma 46">
                  <a:extLst>
                    <a:ext uri="{FF2B5EF4-FFF2-40B4-BE49-F238E27FC236}">
                      <a16:creationId xmlns:a16="http://schemas.microsoft.com/office/drawing/2014/main" id="{92624FDE-B00C-6E73-7969-80C68F2FBDD2}"/>
                    </a:ext>
                  </a:extLst>
                </p:cNvPr>
                <p:cNvSpPr/>
                <p:nvPr/>
              </p:nvSpPr>
              <p:spPr>
                <a:xfrm>
                  <a:off x="6218803" y="32079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grpSp>
          <p:grpSp>
            <p:nvGrpSpPr>
              <p:cNvPr id="27" name="Grupo 26">
                <a:extLst>
                  <a:ext uri="{FF2B5EF4-FFF2-40B4-BE49-F238E27FC236}">
                    <a16:creationId xmlns:a16="http://schemas.microsoft.com/office/drawing/2014/main" id="{6095AE54-B677-3DAC-3CEC-D60F6CEF035B}"/>
                  </a:ext>
                </a:extLst>
              </p:cNvPr>
              <p:cNvGrpSpPr/>
              <p:nvPr/>
            </p:nvGrpSpPr>
            <p:grpSpPr>
              <a:xfrm>
                <a:off x="5599162" y="2467370"/>
                <a:ext cx="590550" cy="762000"/>
                <a:chOff x="6094978" y="2617418"/>
                <a:chExt cx="590550" cy="762000"/>
              </a:xfrm>
            </p:grpSpPr>
            <p:sp>
              <p:nvSpPr>
                <p:cNvPr id="28" name="Rectángulo 27">
                  <a:extLst>
                    <a:ext uri="{FF2B5EF4-FFF2-40B4-BE49-F238E27FC236}">
                      <a16:creationId xmlns:a16="http://schemas.microsoft.com/office/drawing/2014/main" id="{0DC68DD5-37BF-8CAB-8756-81BE17BEE51F}"/>
                    </a:ext>
                  </a:extLst>
                </p:cNvPr>
                <p:cNvSpPr/>
                <p:nvPr/>
              </p:nvSpPr>
              <p:spPr>
                <a:xfrm>
                  <a:off x="6146651" y="2658044"/>
                  <a:ext cx="504057" cy="697514"/>
                </a:xfrm>
                <a:prstGeom prst="rect">
                  <a:avLst/>
                </a:prstGeom>
                <a:solidFill>
                  <a:srgbClr val="2CF026"/>
                </a:solidFill>
                <a:ln>
                  <a:solidFill>
                    <a:srgbClr val="2CF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Forma libre: forma 28">
                  <a:extLst>
                    <a:ext uri="{FF2B5EF4-FFF2-40B4-BE49-F238E27FC236}">
                      <a16:creationId xmlns:a16="http://schemas.microsoft.com/office/drawing/2014/main" id="{7945352B-9192-ADFF-A82F-4F33435387B2}"/>
                    </a:ext>
                  </a:extLst>
                </p:cNvPr>
                <p:cNvSpPr/>
                <p:nvPr/>
              </p:nvSpPr>
              <p:spPr>
                <a:xfrm>
                  <a:off x="6094978" y="2617418"/>
                  <a:ext cx="590550" cy="762000"/>
                </a:xfrm>
                <a:custGeom>
                  <a:avLst/>
                  <a:gdLst>
                    <a:gd name="connsiteX0" fmla="*/ 533400 w 590550"/>
                    <a:gd name="connsiteY0" fmla="*/ 704850 h 762000"/>
                    <a:gd name="connsiteX1" fmla="*/ 57150 w 590550"/>
                    <a:gd name="connsiteY1" fmla="*/ 704850 h 762000"/>
                    <a:gd name="connsiteX2" fmla="*/ 57150 w 590550"/>
                    <a:gd name="connsiteY2" fmla="*/ 57150 h 762000"/>
                    <a:gd name="connsiteX3" fmla="*/ 533400 w 590550"/>
                    <a:gd name="connsiteY3" fmla="*/ 57150 h 762000"/>
                    <a:gd name="connsiteX4" fmla="*/ 533400 w 590550"/>
                    <a:gd name="connsiteY4" fmla="*/ 704850 h 762000"/>
                    <a:gd name="connsiteX5" fmla="*/ 590550 w 590550"/>
                    <a:gd name="connsiteY5" fmla="*/ 0 h 762000"/>
                    <a:gd name="connsiteX6" fmla="*/ 0 w 590550"/>
                    <a:gd name="connsiteY6" fmla="*/ 0 h 762000"/>
                    <a:gd name="connsiteX7" fmla="*/ 0 w 590550"/>
                    <a:gd name="connsiteY7" fmla="*/ 762000 h 762000"/>
                    <a:gd name="connsiteX8" fmla="*/ 590550 w 590550"/>
                    <a:gd name="connsiteY8" fmla="*/ 762000 h 762000"/>
                    <a:gd name="connsiteX9" fmla="*/ 590550 w 590550"/>
                    <a:gd name="connsiteY9"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33400" y="704850"/>
                      </a:moveTo>
                      <a:lnTo>
                        <a:pt x="57150" y="704850"/>
                      </a:lnTo>
                      <a:lnTo>
                        <a:pt x="57150" y="57150"/>
                      </a:lnTo>
                      <a:lnTo>
                        <a:pt x="533400" y="57150"/>
                      </a:lnTo>
                      <a:lnTo>
                        <a:pt x="533400" y="704850"/>
                      </a:lnTo>
                      <a:close/>
                      <a:moveTo>
                        <a:pt x="590550" y="0"/>
                      </a:moveTo>
                      <a:lnTo>
                        <a:pt x="0" y="0"/>
                      </a:lnTo>
                      <a:lnTo>
                        <a:pt x="0" y="762000"/>
                      </a:lnTo>
                      <a:lnTo>
                        <a:pt x="590550" y="762000"/>
                      </a:lnTo>
                      <a:lnTo>
                        <a:pt x="590550" y="0"/>
                      </a:lnTo>
                      <a:close/>
                    </a:path>
                  </a:pathLst>
                </a:custGeom>
                <a:solidFill>
                  <a:srgbClr val="000000"/>
                </a:solidFill>
                <a:ln w="9525" cap="flat">
                  <a:noFill/>
                  <a:prstDash val="solid"/>
                  <a:miter/>
                </a:ln>
              </p:spPr>
              <p:txBody>
                <a:bodyPr rtlCol="0" anchor="ctr"/>
                <a:lstStyle/>
                <a:p>
                  <a:endParaRPr lang="en-GB"/>
                </a:p>
              </p:txBody>
            </p:sp>
            <p:sp>
              <p:nvSpPr>
                <p:cNvPr id="30" name="Forma libre: forma 29">
                  <a:extLst>
                    <a:ext uri="{FF2B5EF4-FFF2-40B4-BE49-F238E27FC236}">
                      <a16:creationId xmlns:a16="http://schemas.microsoft.com/office/drawing/2014/main" id="{A5670D4A-1334-1560-FC2E-D2E21EDC4087}"/>
                    </a:ext>
                  </a:extLst>
                </p:cNvPr>
                <p:cNvSpPr/>
                <p:nvPr/>
              </p:nvSpPr>
              <p:spPr>
                <a:xfrm>
                  <a:off x="6485503" y="27317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31" name="Forma libre: forma 30">
                  <a:extLst>
                    <a:ext uri="{FF2B5EF4-FFF2-40B4-BE49-F238E27FC236}">
                      <a16:creationId xmlns:a16="http://schemas.microsoft.com/office/drawing/2014/main" id="{C623548A-1E3C-017F-FC0C-B3F20840E039}"/>
                    </a:ext>
                  </a:extLst>
                </p:cNvPr>
                <p:cNvSpPr/>
                <p:nvPr/>
              </p:nvSpPr>
              <p:spPr>
                <a:xfrm>
                  <a:off x="6218803" y="27507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32" name="Forma libre: forma 31">
                  <a:extLst>
                    <a:ext uri="{FF2B5EF4-FFF2-40B4-BE49-F238E27FC236}">
                      <a16:creationId xmlns:a16="http://schemas.microsoft.com/office/drawing/2014/main" id="{72F7065F-D1A9-A9CD-4120-38C90334486E}"/>
                    </a:ext>
                  </a:extLst>
                </p:cNvPr>
                <p:cNvSpPr/>
                <p:nvPr/>
              </p:nvSpPr>
              <p:spPr>
                <a:xfrm>
                  <a:off x="6485503" y="28841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33" name="Forma libre: forma 32">
                  <a:extLst>
                    <a:ext uri="{FF2B5EF4-FFF2-40B4-BE49-F238E27FC236}">
                      <a16:creationId xmlns:a16="http://schemas.microsoft.com/office/drawing/2014/main" id="{D43B6AB0-8E06-C087-9F1B-6951CD993715}"/>
                    </a:ext>
                  </a:extLst>
                </p:cNvPr>
                <p:cNvSpPr/>
                <p:nvPr/>
              </p:nvSpPr>
              <p:spPr>
                <a:xfrm>
                  <a:off x="6218803" y="29031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34" name="Forma libre: forma 33">
                  <a:extLst>
                    <a:ext uri="{FF2B5EF4-FFF2-40B4-BE49-F238E27FC236}">
                      <a16:creationId xmlns:a16="http://schemas.microsoft.com/office/drawing/2014/main" id="{9ACC7A7E-DC42-4A46-DAB0-34B2FB2340B4}"/>
                    </a:ext>
                  </a:extLst>
                </p:cNvPr>
                <p:cNvSpPr/>
                <p:nvPr/>
              </p:nvSpPr>
              <p:spPr>
                <a:xfrm>
                  <a:off x="6485503" y="30365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35" name="Forma libre: forma 34">
                  <a:extLst>
                    <a:ext uri="{FF2B5EF4-FFF2-40B4-BE49-F238E27FC236}">
                      <a16:creationId xmlns:a16="http://schemas.microsoft.com/office/drawing/2014/main" id="{9F73340B-F971-84E0-5488-08C3CE567B24}"/>
                    </a:ext>
                  </a:extLst>
                </p:cNvPr>
                <p:cNvSpPr/>
                <p:nvPr/>
              </p:nvSpPr>
              <p:spPr>
                <a:xfrm>
                  <a:off x="6218803" y="30555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36" name="Forma libre: forma 35">
                  <a:extLst>
                    <a:ext uri="{FF2B5EF4-FFF2-40B4-BE49-F238E27FC236}">
                      <a16:creationId xmlns:a16="http://schemas.microsoft.com/office/drawing/2014/main" id="{D7314280-6E29-364A-6F1A-0AC8DEFF78DB}"/>
                    </a:ext>
                  </a:extLst>
                </p:cNvPr>
                <p:cNvSpPr/>
                <p:nvPr/>
              </p:nvSpPr>
              <p:spPr>
                <a:xfrm>
                  <a:off x="6485503" y="31889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37" name="Forma libre: forma 36">
                  <a:extLst>
                    <a:ext uri="{FF2B5EF4-FFF2-40B4-BE49-F238E27FC236}">
                      <a16:creationId xmlns:a16="http://schemas.microsoft.com/office/drawing/2014/main" id="{3D311E8B-750F-27F2-AAA2-B59B5E912B3E}"/>
                    </a:ext>
                  </a:extLst>
                </p:cNvPr>
                <p:cNvSpPr/>
                <p:nvPr/>
              </p:nvSpPr>
              <p:spPr>
                <a:xfrm>
                  <a:off x="6218803" y="32079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grpSp>
        </p:grpSp>
      </p:grpSp>
      <p:sp>
        <p:nvSpPr>
          <p:cNvPr id="48" name="object 41">
            <a:extLst>
              <a:ext uri="{FF2B5EF4-FFF2-40B4-BE49-F238E27FC236}">
                <a16:creationId xmlns:a16="http://schemas.microsoft.com/office/drawing/2014/main" id="{44F63699-BA97-30A6-E0B8-565FD648CEA9}"/>
              </a:ext>
            </a:extLst>
          </p:cNvPr>
          <p:cNvSpPr txBox="1"/>
          <p:nvPr/>
        </p:nvSpPr>
        <p:spPr>
          <a:xfrm>
            <a:off x="7267169" y="4077801"/>
            <a:ext cx="788423"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REPORTING</a:t>
            </a:r>
            <a:endParaRPr lang="en-GB" sz="1200" b="1" dirty="0">
              <a:latin typeface="TSTAR PRO" panose="02000806030000020004" pitchFamily="50" charset="0"/>
              <a:cs typeface="Trebuchet MS"/>
            </a:endParaRPr>
          </a:p>
        </p:txBody>
      </p:sp>
      <p:sp>
        <p:nvSpPr>
          <p:cNvPr id="49" name="object 41">
            <a:extLst>
              <a:ext uri="{FF2B5EF4-FFF2-40B4-BE49-F238E27FC236}">
                <a16:creationId xmlns:a16="http://schemas.microsoft.com/office/drawing/2014/main" id="{6BD88402-178A-21B1-9064-CD1CA3B43E96}"/>
              </a:ext>
            </a:extLst>
          </p:cNvPr>
          <p:cNvSpPr txBox="1"/>
          <p:nvPr/>
        </p:nvSpPr>
        <p:spPr>
          <a:xfrm>
            <a:off x="1429202" y="726361"/>
            <a:ext cx="6285596" cy="381515"/>
          </a:xfrm>
          <a:prstGeom prst="rect">
            <a:avLst/>
          </a:prstGeom>
        </p:spPr>
        <p:txBody>
          <a:bodyPr vert="horz" wrap="square" lIns="0" tIns="12065" rIns="0" bIns="0" rtlCol="0">
            <a:spAutoFit/>
          </a:bodyPr>
          <a:lstStyle/>
          <a:p>
            <a:pPr marL="12700" algn="ctr">
              <a:lnSpc>
                <a:spcPct val="100000"/>
              </a:lnSpc>
              <a:spcBef>
                <a:spcPts val="95"/>
              </a:spcBef>
            </a:pPr>
            <a:r>
              <a:rPr lang="en-GB" sz="2400" b="1" u="sng" dirty="0">
                <a:highlight>
                  <a:srgbClr val="25EE32"/>
                </a:highlight>
                <a:latin typeface="TSTAR PRO" panose="02000806030000020004" pitchFamily="50" charset="0"/>
                <a:cs typeface="Trebuchet MS"/>
              </a:rPr>
              <a:t>VULNERABILITY EVALUATION </a:t>
            </a:r>
            <a:r>
              <a:rPr lang="en-GB" sz="2400" u="sng" dirty="0">
                <a:latin typeface="TSTAR PRO" panose="02000806030000020004" pitchFamily="50" charset="0"/>
                <a:cs typeface="Trebuchet MS"/>
              </a:rPr>
              <a:t>METHODOLOGY</a:t>
            </a:r>
          </a:p>
        </p:txBody>
      </p:sp>
    </p:spTree>
    <p:extLst>
      <p:ext uri="{BB962C8B-B14F-4D97-AF65-F5344CB8AC3E}">
        <p14:creationId xmlns:p14="http://schemas.microsoft.com/office/powerpoint/2010/main" val="28967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4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23</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Metric Aggregation</a:t>
            </a:r>
          </a:p>
        </p:txBody>
      </p:sp>
      <p:pic>
        <p:nvPicPr>
          <p:cNvPr id="4" name="Imagen 3" descr="Texto&#10;&#10;Descripción generada automáticamente">
            <a:extLst>
              <a:ext uri="{FF2B5EF4-FFF2-40B4-BE49-F238E27FC236}">
                <a16:creationId xmlns:a16="http://schemas.microsoft.com/office/drawing/2014/main" id="{5165B6E1-5699-9474-DEA9-882E885F0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664" y="355360"/>
            <a:ext cx="2133600" cy="4580059"/>
          </a:xfrm>
          <a:prstGeom prst="rect">
            <a:avLst/>
          </a:prstGeom>
        </p:spPr>
      </p:pic>
    </p:spTree>
    <p:extLst>
      <p:ext uri="{BB962C8B-B14F-4D97-AF65-F5344CB8AC3E}">
        <p14:creationId xmlns:p14="http://schemas.microsoft.com/office/powerpoint/2010/main" val="2639613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24</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12" name="Imagen 11" descr="Un conjunto de letras blancas en un fondo blanco&#10;&#10;Descripción generada automáticamente con confianza media">
            <a:extLst>
              <a:ext uri="{FF2B5EF4-FFF2-40B4-BE49-F238E27FC236}">
                <a16:creationId xmlns:a16="http://schemas.microsoft.com/office/drawing/2014/main" id="{FE71E832-210E-2E7B-8425-3E511700A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031" y="1563639"/>
            <a:ext cx="3219938" cy="2016222"/>
          </a:xfrm>
          <a:prstGeom prst="rect">
            <a:avLst/>
          </a:prstGeom>
        </p:spPr>
      </p:pic>
    </p:spTree>
    <p:extLst>
      <p:ext uri="{BB962C8B-B14F-4D97-AF65-F5344CB8AC3E}">
        <p14:creationId xmlns:p14="http://schemas.microsoft.com/office/powerpoint/2010/main" val="752903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25</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4" name="Imagen 3" descr="Imagen de la pantalla de un celular con letras&#10;&#10;Descripción generada automáticamente con confianza baja">
            <a:extLst>
              <a:ext uri="{FF2B5EF4-FFF2-40B4-BE49-F238E27FC236}">
                <a16:creationId xmlns:a16="http://schemas.microsoft.com/office/drawing/2014/main" id="{A3E98ED9-0A0C-73A6-8D8E-8CD5053E4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112" y="1614487"/>
            <a:ext cx="3533775" cy="1914525"/>
          </a:xfrm>
          <a:prstGeom prst="rect">
            <a:avLst/>
          </a:prstGeom>
        </p:spPr>
      </p:pic>
    </p:spTree>
    <p:extLst>
      <p:ext uri="{BB962C8B-B14F-4D97-AF65-F5344CB8AC3E}">
        <p14:creationId xmlns:p14="http://schemas.microsoft.com/office/powerpoint/2010/main" val="450646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26</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4" name="Imagen 3" descr="Interfaz de usuario gráfica, Aplicación&#10;&#10;Descripción generada automáticamente">
            <a:extLst>
              <a:ext uri="{FF2B5EF4-FFF2-40B4-BE49-F238E27FC236}">
                <a16:creationId xmlns:a16="http://schemas.microsoft.com/office/drawing/2014/main" id="{C363CBE0-F0FF-730E-9665-4819352A0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725" y="1440547"/>
            <a:ext cx="3638550" cy="2609850"/>
          </a:xfrm>
          <a:prstGeom prst="rect">
            <a:avLst/>
          </a:prstGeom>
        </p:spPr>
      </p:pic>
    </p:spTree>
    <p:extLst>
      <p:ext uri="{BB962C8B-B14F-4D97-AF65-F5344CB8AC3E}">
        <p14:creationId xmlns:p14="http://schemas.microsoft.com/office/powerpoint/2010/main" val="1874125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27</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Graph-Based Assessment</a:t>
            </a:r>
          </a:p>
        </p:txBody>
      </p:sp>
      <p:pic>
        <p:nvPicPr>
          <p:cNvPr id="4" name="Imagen 3" descr="Imagen de la pantalla de un celular con texto e imagen blanco y negro&#10;&#10;Descripción generada automáticamente con confianza baja">
            <a:extLst>
              <a:ext uri="{FF2B5EF4-FFF2-40B4-BE49-F238E27FC236}">
                <a16:creationId xmlns:a16="http://schemas.microsoft.com/office/drawing/2014/main" id="{F6F16871-4657-CB0F-FB4E-5ACE5EE94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1243866"/>
            <a:ext cx="4076700" cy="2990850"/>
          </a:xfrm>
          <a:prstGeom prst="rect">
            <a:avLst/>
          </a:prstGeom>
        </p:spPr>
      </p:pic>
    </p:spTree>
    <p:extLst>
      <p:ext uri="{BB962C8B-B14F-4D97-AF65-F5344CB8AC3E}">
        <p14:creationId xmlns:p14="http://schemas.microsoft.com/office/powerpoint/2010/main" val="3173600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28</a:t>
            </a:fld>
            <a:endParaRPr lang="en-US" dirty="0"/>
          </a:p>
        </p:txBody>
      </p:sp>
      <p:sp>
        <p:nvSpPr>
          <p:cNvPr id="13" name="1 Título">
            <a:extLst>
              <a:ext uri="{FF2B5EF4-FFF2-40B4-BE49-F238E27FC236}">
                <a16:creationId xmlns:a16="http://schemas.microsoft.com/office/drawing/2014/main" id="{662CB9D4-48E5-4BF8-9477-B69D2EF20C1F}"/>
              </a:ext>
            </a:extLst>
          </p:cNvPr>
          <p:cNvSpPr>
            <a:spLocks noGrp="1"/>
          </p:cNvSpPr>
          <p:nvPr>
            <p:ph type="title"/>
          </p:nvPr>
        </p:nvSpPr>
        <p:spPr>
          <a:xfrm>
            <a:off x="2124075" y="-20638"/>
            <a:ext cx="6562725" cy="576263"/>
          </a:xfrm>
        </p:spPr>
        <p:txBody>
          <a:bodyPr/>
          <a:lstStyle/>
          <a:p>
            <a:r>
              <a:rPr lang="en-GB" spc="-137" dirty="0"/>
              <a:t>Background</a:t>
            </a:r>
            <a:endParaRPr lang="es-ES" dirty="0"/>
          </a:p>
        </p:txBody>
      </p:sp>
      <p:sp>
        <p:nvSpPr>
          <p:cNvPr id="12" name="Elipse 11">
            <a:extLst>
              <a:ext uri="{FF2B5EF4-FFF2-40B4-BE49-F238E27FC236}">
                <a16:creationId xmlns:a16="http://schemas.microsoft.com/office/drawing/2014/main" id="{C0210DB9-1B32-46CB-9453-74BAB4BE7C71}"/>
              </a:ext>
            </a:extLst>
          </p:cNvPr>
          <p:cNvSpPr/>
          <p:nvPr/>
        </p:nvSpPr>
        <p:spPr>
          <a:xfrm>
            <a:off x="570764" y="1882882"/>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7" name="Grupo 16">
            <a:extLst>
              <a:ext uri="{FF2B5EF4-FFF2-40B4-BE49-F238E27FC236}">
                <a16:creationId xmlns:a16="http://schemas.microsoft.com/office/drawing/2014/main" id="{B50F015D-A33D-45D3-8541-3673E67C02C9}"/>
              </a:ext>
            </a:extLst>
          </p:cNvPr>
          <p:cNvGrpSpPr/>
          <p:nvPr/>
        </p:nvGrpSpPr>
        <p:grpSpPr>
          <a:xfrm>
            <a:off x="750432" y="2062550"/>
            <a:ext cx="1265636" cy="1265636"/>
            <a:chOff x="3939182" y="3470135"/>
            <a:chExt cx="1265636" cy="1265636"/>
          </a:xfrm>
        </p:grpSpPr>
        <p:sp>
          <p:nvSpPr>
            <p:cNvPr id="18" name="Google Shape;187;p21">
              <a:extLst>
                <a:ext uri="{FF2B5EF4-FFF2-40B4-BE49-F238E27FC236}">
                  <a16:creationId xmlns:a16="http://schemas.microsoft.com/office/drawing/2014/main" id="{61CF312F-6688-4E11-936A-AF44922C3A88}"/>
                </a:ext>
              </a:extLst>
            </p:cNvPr>
            <p:cNvSpPr/>
            <p:nvPr/>
          </p:nvSpPr>
          <p:spPr>
            <a:xfrm>
              <a:off x="4027885" y="3566107"/>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ráfico 18">
              <a:extLst>
                <a:ext uri="{FF2B5EF4-FFF2-40B4-BE49-F238E27FC236}">
                  <a16:creationId xmlns:a16="http://schemas.microsoft.com/office/drawing/2014/main" id="{26B5F960-C337-46A5-AF19-648FF09AD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182" y="3470135"/>
              <a:ext cx="1265636" cy="1265636"/>
            </a:xfrm>
            <a:prstGeom prst="rect">
              <a:avLst/>
            </a:prstGeom>
          </p:spPr>
        </p:pic>
      </p:grpSp>
      <p:sp>
        <p:nvSpPr>
          <p:cNvPr id="32" name="object 41">
            <a:extLst>
              <a:ext uri="{FF2B5EF4-FFF2-40B4-BE49-F238E27FC236}">
                <a16:creationId xmlns:a16="http://schemas.microsoft.com/office/drawing/2014/main" id="{0B3FA810-411E-4089-A248-8957FCFB21B0}"/>
              </a:ext>
            </a:extLst>
          </p:cNvPr>
          <p:cNvSpPr txBox="1"/>
          <p:nvPr/>
        </p:nvSpPr>
        <p:spPr>
          <a:xfrm>
            <a:off x="4784820" y="970118"/>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Costs</a:t>
            </a:r>
            <a:endParaRPr lang="en-GB" sz="1500" b="1" dirty="0">
              <a:latin typeface="Trebuchet MS"/>
              <a:cs typeface="Trebuchet MS"/>
            </a:endParaRPr>
          </a:p>
        </p:txBody>
      </p:sp>
      <p:sp>
        <p:nvSpPr>
          <p:cNvPr id="36" name="Rectángulo 35">
            <a:extLst>
              <a:ext uri="{FF2B5EF4-FFF2-40B4-BE49-F238E27FC236}">
                <a16:creationId xmlns:a16="http://schemas.microsoft.com/office/drawing/2014/main" id="{780661CE-3B8C-4BBD-9B0E-98E68B6A4AAE}"/>
              </a:ext>
            </a:extLst>
          </p:cNvPr>
          <p:cNvSpPr/>
          <p:nvPr/>
        </p:nvSpPr>
        <p:spPr>
          <a:xfrm>
            <a:off x="663330" y="1834318"/>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EMBEDDED SYSTEMS</a:t>
            </a:r>
            <a:endParaRPr lang="es-ES" sz="1400" b="1" cap="none" spc="0" dirty="0">
              <a:ln w="0"/>
              <a:solidFill>
                <a:schemeClr val="tx1"/>
              </a:solidFill>
              <a:latin typeface="Trebuchet MS" panose="020B0603020202020204" pitchFamily="34" charset="0"/>
            </a:endParaRPr>
          </a:p>
        </p:txBody>
      </p:sp>
      <p:sp>
        <p:nvSpPr>
          <p:cNvPr id="52" name="object 41">
            <a:extLst>
              <a:ext uri="{FF2B5EF4-FFF2-40B4-BE49-F238E27FC236}">
                <a16:creationId xmlns:a16="http://schemas.microsoft.com/office/drawing/2014/main" id="{0D784118-7C2A-44DE-AF36-C698B05A26F6}"/>
              </a:ext>
            </a:extLst>
          </p:cNvPr>
          <p:cNvSpPr txBox="1"/>
          <p:nvPr/>
        </p:nvSpPr>
        <p:spPr>
          <a:xfrm>
            <a:off x="4784820" y="1429171"/>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Performance</a:t>
            </a:r>
            <a:endParaRPr lang="en-GB" sz="1500" b="1" dirty="0">
              <a:latin typeface="Trebuchet MS"/>
              <a:cs typeface="Trebuchet MS"/>
            </a:endParaRPr>
          </a:p>
        </p:txBody>
      </p:sp>
      <p:sp>
        <p:nvSpPr>
          <p:cNvPr id="53" name="object 41">
            <a:extLst>
              <a:ext uri="{FF2B5EF4-FFF2-40B4-BE49-F238E27FC236}">
                <a16:creationId xmlns:a16="http://schemas.microsoft.com/office/drawing/2014/main" id="{C657577E-4574-4DEF-9A1B-9BC2CD552A66}"/>
              </a:ext>
            </a:extLst>
          </p:cNvPr>
          <p:cNvSpPr txBox="1"/>
          <p:nvPr/>
        </p:nvSpPr>
        <p:spPr>
          <a:xfrm>
            <a:off x="4784820" y="1888224"/>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Power Consumption</a:t>
            </a:r>
            <a:endParaRPr lang="en-GB" sz="1500" b="1" dirty="0">
              <a:latin typeface="Trebuchet MS"/>
              <a:cs typeface="Trebuchet MS"/>
            </a:endParaRPr>
          </a:p>
        </p:txBody>
      </p:sp>
      <p:sp>
        <p:nvSpPr>
          <p:cNvPr id="54" name="object 41">
            <a:extLst>
              <a:ext uri="{FF2B5EF4-FFF2-40B4-BE49-F238E27FC236}">
                <a16:creationId xmlns:a16="http://schemas.microsoft.com/office/drawing/2014/main" id="{13CA3DE1-F790-4B74-B128-8BD258EFD811}"/>
              </a:ext>
            </a:extLst>
          </p:cNvPr>
          <p:cNvSpPr txBox="1"/>
          <p:nvPr/>
        </p:nvSpPr>
        <p:spPr>
          <a:xfrm>
            <a:off x="4784820" y="4180185"/>
            <a:ext cx="2955532"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Quality and reliability requirements</a:t>
            </a:r>
            <a:endParaRPr lang="en-GB" sz="1500" b="1" dirty="0">
              <a:latin typeface="Trebuchet MS"/>
              <a:cs typeface="Trebuchet MS"/>
            </a:endParaRPr>
          </a:p>
        </p:txBody>
      </p:sp>
      <p:sp>
        <p:nvSpPr>
          <p:cNvPr id="55" name="object 41">
            <a:extLst>
              <a:ext uri="{FF2B5EF4-FFF2-40B4-BE49-F238E27FC236}">
                <a16:creationId xmlns:a16="http://schemas.microsoft.com/office/drawing/2014/main" id="{AB77115B-EA94-446B-B6B7-78D8767E00CA}"/>
              </a:ext>
            </a:extLst>
          </p:cNvPr>
          <p:cNvSpPr txBox="1"/>
          <p:nvPr/>
        </p:nvSpPr>
        <p:spPr>
          <a:xfrm>
            <a:off x="4784820" y="2347277"/>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Memory</a:t>
            </a:r>
            <a:endParaRPr lang="en-GB" sz="1500" b="1" dirty="0">
              <a:latin typeface="Trebuchet MS"/>
              <a:cs typeface="Trebuchet MS"/>
            </a:endParaRPr>
          </a:p>
        </p:txBody>
      </p:sp>
      <p:sp>
        <p:nvSpPr>
          <p:cNvPr id="56" name="object 41">
            <a:extLst>
              <a:ext uri="{FF2B5EF4-FFF2-40B4-BE49-F238E27FC236}">
                <a16:creationId xmlns:a16="http://schemas.microsoft.com/office/drawing/2014/main" id="{9147C41D-C9E6-4A8E-BFDF-D595AEE2A66A}"/>
              </a:ext>
            </a:extLst>
          </p:cNvPr>
          <p:cNvSpPr txBox="1"/>
          <p:nvPr/>
        </p:nvSpPr>
        <p:spPr>
          <a:xfrm>
            <a:off x="4784895" y="2803026"/>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Functionality</a:t>
            </a:r>
            <a:endParaRPr lang="en-GB" sz="1500" b="1" dirty="0">
              <a:latin typeface="Trebuchet MS"/>
              <a:cs typeface="Trebuchet MS"/>
            </a:endParaRPr>
          </a:p>
        </p:txBody>
      </p:sp>
      <p:sp>
        <p:nvSpPr>
          <p:cNvPr id="57" name="object 41">
            <a:extLst>
              <a:ext uri="{FF2B5EF4-FFF2-40B4-BE49-F238E27FC236}">
                <a16:creationId xmlns:a16="http://schemas.microsoft.com/office/drawing/2014/main" id="{438F58AA-E1EE-484B-8C28-F4AFDAD81540}"/>
              </a:ext>
            </a:extLst>
          </p:cNvPr>
          <p:cNvSpPr txBox="1"/>
          <p:nvPr/>
        </p:nvSpPr>
        <p:spPr>
          <a:xfrm>
            <a:off x="4784820" y="3262079"/>
            <a:ext cx="1989013"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Operating systems</a:t>
            </a:r>
            <a:endParaRPr lang="en-GB" sz="1500" b="1" dirty="0">
              <a:latin typeface="Trebuchet MS"/>
              <a:cs typeface="Trebuchet MS"/>
            </a:endParaRPr>
          </a:p>
        </p:txBody>
      </p:sp>
      <p:sp>
        <p:nvSpPr>
          <p:cNvPr id="58" name="object 41">
            <a:extLst>
              <a:ext uri="{FF2B5EF4-FFF2-40B4-BE49-F238E27FC236}">
                <a16:creationId xmlns:a16="http://schemas.microsoft.com/office/drawing/2014/main" id="{F7E03951-FBA9-4123-926D-76781C2DA70A}"/>
              </a:ext>
            </a:extLst>
          </p:cNvPr>
          <p:cNvSpPr txBox="1"/>
          <p:nvPr/>
        </p:nvSpPr>
        <p:spPr>
          <a:xfrm>
            <a:off x="4784820" y="3721132"/>
            <a:ext cx="2093166"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Scaled-down applications</a:t>
            </a:r>
            <a:endParaRPr lang="en-GB" sz="1500" b="1" dirty="0">
              <a:latin typeface="Trebuchet MS"/>
              <a:cs typeface="Trebuchet MS"/>
            </a:endParaRPr>
          </a:p>
        </p:txBody>
      </p:sp>
      <p:cxnSp>
        <p:nvCxnSpPr>
          <p:cNvPr id="4" name="Conector: angular 3">
            <a:extLst>
              <a:ext uri="{FF2B5EF4-FFF2-40B4-BE49-F238E27FC236}">
                <a16:creationId xmlns:a16="http://schemas.microsoft.com/office/drawing/2014/main" id="{545CB1BF-7357-48E3-9F9A-678630F580D4}"/>
              </a:ext>
            </a:extLst>
          </p:cNvPr>
          <p:cNvCxnSpPr>
            <a:cxnSpLocks/>
            <a:stCxn id="12" idx="6"/>
            <a:endCxn id="32" idx="1"/>
          </p:cNvCxnSpPr>
          <p:nvPr/>
        </p:nvCxnSpPr>
        <p:spPr>
          <a:xfrm flipV="1">
            <a:off x="2195736" y="1091626"/>
            <a:ext cx="2589084" cy="1603742"/>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Conector: angular 5">
            <a:extLst>
              <a:ext uri="{FF2B5EF4-FFF2-40B4-BE49-F238E27FC236}">
                <a16:creationId xmlns:a16="http://schemas.microsoft.com/office/drawing/2014/main" id="{EEB00C5E-0D7A-40C3-83B1-0B0D414205EE}"/>
              </a:ext>
            </a:extLst>
          </p:cNvPr>
          <p:cNvCxnSpPr>
            <a:cxnSpLocks/>
            <a:stCxn id="12" idx="6"/>
            <a:endCxn id="52" idx="1"/>
          </p:cNvCxnSpPr>
          <p:nvPr/>
        </p:nvCxnSpPr>
        <p:spPr>
          <a:xfrm flipV="1">
            <a:off x="2195736" y="1550679"/>
            <a:ext cx="2589084" cy="1144689"/>
          </a:xfrm>
          <a:prstGeom prst="bentConnector3">
            <a:avLst>
              <a:gd name="adj1" fmla="val 78022"/>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0" name="Conector: angular 59">
            <a:extLst>
              <a:ext uri="{FF2B5EF4-FFF2-40B4-BE49-F238E27FC236}">
                <a16:creationId xmlns:a16="http://schemas.microsoft.com/office/drawing/2014/main" id="{4E09F17B-59B2-4052-98AB-60B1C089AFEE}"/>
              </a:ext>
            </a:extLst>
          </p:cNvPr>
          <p:cNvCxnSpPr>
            <a:cxnSpLocks/>
            <a:stCxn id="12" idx="6"/>
            <a:endCxn id="53" idx="1"/>
          </p:cNvCxnSpPr>
          <p:nvPr/>
        </p:nvCxnSpPr>
        <p:spPr>
          <a:xfrm flipV="1">
            <a:off x="2195736" y="2009732"/>
            <a:ext cx="2589084" cy="685636"/>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r 62">
            <a:extLst>
              <a:ext uri="{FF2B5EF4-FFF2-40B4-BE49-F238E27FC236}">
                <a16:creationId xmlns:a16="http://schemas.microsoft.com/office/drawing/2014/main" id="{0ADEB563-B984-4444-A4F2-95358A08AFE4}"/>
              </a:ext>
            </a:extLst>
          </p:cNvPr>
          <p:cNvCxnSpPr>
            <a:stCxn id="12" idx="6"/>
            <a:endCxn id="55" idx="1"/>
          </p:cNvCxnSpPr>
          <p:nvPr/>
        </p:nvCxnSpPr>
        <p:spPr>
          <a:xfrm flipV="1">
            <a:off x="2195736" y="2468785"/>
            <a:ext cx="2589084" cy="226583"/>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21" name="Conector: angular 5120">
            <a:extLst>
              <a:ext uri="{FF2B5EF4-FFF2-40B4-BE49-F238E27FC236}">
                <a16:creationId xmlns:a16="http://schemas.microsoft.com/office/drawing/2014/main" id="{38AD3EAF-CC57-430F-A0B1-CBC7090B3B7C}"/>
              </a:ext>
            </a:extLst>
          </p:cNvPr>
          <p:cNvCxnSpPr>
            <a:cxnSpLocks/>
            <a:stCxn id="12" idx="6"/>
            <a:endCxn id="56" idx="1"/>
          </p:cNvCxnSpPr>
          <p:nvPr/>
        </p:nvCxnSpPr>
        <p:spPr>
          <a:xfrm>
            <a:off x="2195736" y="2695368"/>
            <a:ext cx="2589159" cy="229166"/>
          </a:xfrm>
          <a:prstGeom prst="bentConnector3">
            <a:avLst>
              <a:gd name="adj1" fmla="val 77775"/>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1" name="Conector: angular 5130">
            <a:extLst>
              <a:ext uri="{FF2B5EF4-FFF2-40B4-BE49-F238E27FC236}">
                <a16:creationId xmlns:a16="http://schemas.microsoft.com/office/drawing/2014/main" id="{0E44434C-4654-40AF-BE96-CBD58ED7772B}"/>
              </a:ext>
            </a:extLst>
          </p:cNvPr>
          <p:cNvCxnSpPr>
            <a:cxnSpLocks/>
            <a:stCxn id="12" idx="6"/>
            <a:endCxn id="57" idx="1"/>
          </p:cNvCxnSpPr>
          <p:nvPr/>
        </p:nvCxnSpPr>
        <p:spPr>
          <a:xfrm>
            <a:off x="2195736" y="2695368"/>
            <a:ext cx="2589084" cy="688219"/>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5" name="Conector: angular 5134">
            <a:extLst>
              <a:ext uri="{FF2B5EF4-FFF2-40B4-BE49-F238E27FC236}">
                <a16:creationId xmlns:a16="http://schemas.microsoft.com/office/drawing/2014/main" id="{B7A79B64-C1CC-4312-BF12-40857AEE26DC}"/>
              </a:ext>
            </a:extLst>
          </p:cNvPr>
          <p:cNvCxnSpPr>
            <a:cxnSpLocks/>
            <a:stCxn id="12" idx="6"/>
            <a:endCxn id="58" idx="1"/>
          </p:cNvCxnSpPr>
          <p:nvPr/>
        </p:nvCxnSpPr>
        <p:spPr>
          <a:xfrm>
            <a:off x="2195736" y="2695368"/>
            <a:ext cx="2589084" cy="1147272"/>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7" name="Conector: angular 5136">
            <a:extLst>
              <a:ext uri="{FF2B5EF4-FFF2-40B4-BE49-F238E27FC236}">
                <a16:creationId xmlns:a16="http://schemas.microsoft.com/office/drawing/2014/main" id="{BE01C285-420B-43D0-B8C0-8AB22829E043}"/>
              </a:ext>
            </a:extLst>
          </p:cNvPr>
          <p:cNvCxnSpPr>
            <a:cxnSpLocks/>
            <a:stCxn id="12" idx="6"/>
            <a:endCxn id="54" idx="1"/>
          </p:cNvCxnSpPr>
          <p:nvPr/>
        </p:nvCxnSpPr>
        <p:spPr>
          <a:xfrm>
            <a:off x="2195736" y="2695368"/>
            <a:ext cx="2589084" cy="1606325"/>
          </a:xfrm>
          <a:prstGeom prst="bentConnector3">
            <a:avLst>
              <a:gd name="adj1" fmla="val 77960"/>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pic>
        <p:nvPicPr>
          <p:cNvPr id="5170" name="Imagen 5169" descr="Imagen que contiene competencia de atletismo, cuarto&#10;&#10;Descripción generada automáticamente">
            <a:extLst>
              <a:ext uri="{FF2B5EF4-FFF2-40B4-BE49-F238E27FC236}">
                <a16:creationId xmlns:a16="http://schemas.microsoft.com/office/drawing/2014/main" id="{ECE11BCC-875F-4EA8-ACE4-C6F2783B79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000"/>
          <a:stretch/>
        </p:blipFill>
        <p:spPr>
          <a:xfrm>
            <a:off x="6832128" y="912923"/>
            <a:ext cx="1854672" cy="1842790"/>
          </a:xfrm>
          <a:prstGeom prst="rect">
            <a:avLst/>
          </a:prstGeom>
        </p:spPr>
      </p:pic>
      <p:sp>
        <p:nvSpPr>
          <p:cNvPr id="3" name="object 41">
            <a:extLst>
              <a:ext uri="{FF2B5EF4-FFF2-40B4-BE49-F238E27FC236}">
                <a16:creationId xmlns:a16="http://schemas.microsoft.com/office/drawing/2014/main" id="{B07CB9BD-A489-4B9C-9940-CC7286875D9C}"/>
              </a:ext>
            </a:extLst>
          </p:cNvPr>
          <p:cNvSpPr txBox="1"/>
          <p:nvPr/>
        </p:nvSpPr>
        <p:spPr>
          <a:xfrm>
            <a:off x="2699792" y="2424053"/>
            <a:ext cx="936873" cy="517449"/>
          </a:xfrm>
          <a:prstGeom prst="rect">
            <a:avLst/>
          </a:prstGeom>
        </p:spPr>
        <p:txBody>
          <a:bodyPr vert="horz" wrap="square" lIns="0" tIns="12065" rIns="0" bIns="0" rtlCol="0">
            <a:spAutoFit/>
          </a:bodyPr>
          <a:lstStyle/>
          <a:p>
            <a:pPr marL="12700" algn="ctr">
              <a:lnSpc>
                <a:spcPct val="100000"/>
              </a:lnSpc>
              <a:spcBef>
                <a:spcPts val="95"/>
              </a:spcBef>
            </a:pPr>
            <a:r>
              <a:rPr lang="en-GB" sz="1600" b="1" spc="-80" dirty="0">
                <a:latin typeface="Trebuchet MS"/>
                <a:cs typeface="Trebuchet MS"/>
              </a:rPr>
              <a:t>limited</a:t>
            </a:r>
          </a:p>
          <a:p>
            <a:pPr marL="12700" algn="ctr">
              <a:lnSpc>
                <a:spcPct val="100000"/>
              </a:lnSpc>
              <a:spcBef>
                <a:spcPts val="95"/>
              </a:spcBef>
            </a:pPr>
            <a:r>
              <a:rPr lang="en-GB" sz="1600" b="1" dirty="0">
                <a:latin typeface="Trebuchet MS"/>
                <a:cs typeface="Trebuchet MS"/>
              </a:rPr>
              <a:t>resources</a:t>
            </a:r>
          </a:p>
        </p:txBody>
      </p:sp>
    </p:spTree>
    <p:extLst>
      <p:ext uri="{BB962C8B-B14F-4D97-AF65-F5344CB8AC3E}">
        <p14:creationId xmlns:p14="http://schemas.microsoft.com/office/powerpoint/2010/main" val="1110352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29</a:t>
            </a:fld>
            <a:endParaRPr lang="en-US" dirty="0"/>
          </a:p>
        </p:txBody>
      </p:sp>
      <p:sp>
        <p:nvSpPr>
          <p:cNvPr id="13" name="1 Título">
            <a:extLst>
              <a:ext uri="{FF2B5EF4-FFF2-40B4-BE49-F238E27FC236}">
                <a16:creationId xmlns:a16="http://schemas.microsoft.com/office/drawing/2014/main" id="{662CB9D4-48E5-4BF8-9477-B69D2EF20C1F}"/>
              </a:ext>
            </a:extLst>
          </p:cNvPr>
          <p:cNvSpPr>
            <a:spLocks noGrp="1"/>
          </p:cNvSpPr>
          <p:nvPr>
            <p:ph type="title"/>
          </p:nvPr>
        </p:nvSpPr>
        <p:spPr>
          <a:xfrm>
            <a:off x="2124075" y="-20638"/>
            <a:ext cx="6562725" cy="576263"/>
          </a:xfrm>
        </p:spPr>
        <p:txBody>
          <a:bodyPr/>
          <a:lstStyle/>
          <a:p>
            <a:r>
              <a:rPr lang="en-GB" spc="-137" dirty="0"/>
              <a:t>Background</a:t>
            </a:r>
            <a:endParaRPr lang="es-ES" dirty="0"/>
          </a:p>
        </p:txBody>
      </p:sp>
      <p:sp>
        <p:nvSpPr>
          <p:cNvPr id="12" name="Elipse 11">
            <a:extLst>
              <a:ext uri="{FF2B5EF4-FFF2-40B4-BE49-F238E27FC236}">
                <a16:creationId xmlns:a16="http://schemas.microsoft.com/office/drawing/2014/main" id="{C0210DB9-1B32-46CB-9453-74BAB4BE7C71}"/>
              </a:ext>
            </a:extLst>
          </p:cNvPr>
          <p:cNvSpPr/>
          <p:nvPr/>
        </p:nvSpPr>
        <p:spPr>
          <a:xfrm>
            <a:off x="827584" y="1687616"/>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7" name="Grupo 16">
            <a:extLst>
              <a:ext uri="{FF2B5EF4-FFF2-40B4-BE49-F238E27FC236}">
                <a16:creationId xmlns:a16="http://schemas.microsoft.com/office/drawing/2014/main" id="{B50F015D-A33D-45D3-8541-3673E67C02C9}"/>
              </a:ext>
            </a:extLst>
          </p:cNvPr>
          <p:cNvGrpSpPr/>
          <p:nvPr/>
        </p:nvGrpSpPr>
        <p:grpSpPr>
          <a:xfrm>
            <a:off x="1007252" y="1867284"/>
            <a:ext cx="1265636" cy="1265636"/>
            <a:chOff x="3939182" y="3470135"/>
            <a:chExt cx="1265636" cy="1265636"/>
          </a:xfrm>
        </p:grpSpPr>
        <p:sp>
          <p:nvSpPr>
            <p:cNvPr id="18" name="Google Shape;187;p21">
              <a:extLst>
                <a:ext uri="{FF2B5EF4-FFF2-40B4-BE49-F238E27FC236}">
                  <a16:creationId xmlns:a16="http://schemas.microsoft.com/office/drawing/2014/main" id="{61CF312F-6688-4E11-936A-AF44922C3A88}"/>
                </a:ext>
              </a:extLst>
            </p:cNvPr>
            <p:cNvSpPr/>
            <p:nvPr/>
          </p:nvSpPr>
          <p:spPr>
            <a:xfrm>
              <a:off x="4027885" y="3566107"/>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ráfico 18">
              <a:extLst>
                <a:ext uri="{FF2B5EF4-FFF2-40B4-BE49-F238E27FC236}">
                  <a16:creationId xmlns:a16="http://schemas.microsoft.com/office/drawing/2014/main" id="{26B5F960-C337-46A5-AF19-648FF09AD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182" y="3470135"/>
              <a:ext cx="1265636" cy="1265636"/>
            </a:xfrm>
            <a:prstGeom prst="rect">
              <a:avLst/>
            </a:prstGeom>
          </p:spPr>
        </p:pic>
      </p:grpSp>
      <p:sp>
        <p:nvSpPr>
          <p:cNvPr id="32" name="object 41">
            <a:extLst>
              <a:ext uri="{FF2B5EF4-FFF2-40B4-BE49-F238E27FC236}">
                <a16:creationId xmlns:a16="http://schemas.microsoft.com/office/drawing/2014/main" id="{0B3FA810-411E-4089-A248-8957FCFB21B0}"/>
              </a:ext>
            </a:extLst>
          </p:cNvPr>
          <p:cNvSpPr txBox="1"/>
          <p:nvPr/>
        </p:nvSpPr>
        <p:spPr>
          <a:xfrm>
            <a:off x="3995664" y="915566"/>
            <a:ext cx="1155332"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LOW-END</a:t>
            </a:r>
            <a:endParaRPr lang="en-GB" sz="1500" b="1" dirty="0">
              <a:latin typeface="Trebuchet MS"/>
              <a:cs typeface="Trebuchet MS"/>
            </a:endParaRPr>
          </a:p>
        </p:txBody>
      </p:sp>
      <p:sp>
        <p:nvSpPr>
          <p:cNvPr id="36" name="Rectángulo 35">
            <a:extLst>
              <a:ext uri="{FF2B5EF4-FFF2-40B4-BE49-F238E27FC236}">
                <a16:creationId xmlns:a16="http://schemas.microsoft.com/office/drawing/2014/main" id="{780661CE-3B8C-4BBD-9B0E-98E68B6A4AAE}"/>
              </a:ext>
            </a:extLst>
          </p:cNvPr>
          <p:cNvSpPr/>
          <p:nvPr/>
        </p:nvSpPr>
        <p:spPr>
          <a:xfrm>
            <a:off x="920150" y="1639052"/>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EMBEDDED SYSTEMS</a:t>
            </a:r>
            <a:endParaRPr lang="es-ES" sz="1400" b="1" cap="none" spc="0" dirty="0">
              <a:ln w="0"/>
              <a:solidFill>
                <a:schemeClr val="tx1"/>
              </a:solidFill>
              <a:latin typeface="Trebuchet MS" panose="020B0603020202020204" pitchFamily="34" charset="0"/>
            </a:endParaRPr>
          </a:p>
        </p:txBody>
      </p:sp>
      <p:sp>
        <p:nvSpPr>
          <p:cNvPr id="54" name="object 41">
            <a:extLst>
              <a:ext uri="{FF2B5EF4-FFF2-40B4-BE49-F238E27FC236}">
                <a16:creationId xmlns:a16="http://schemas.microsoft.com/office/drawing/2014/main" id="{13CA3DE1-F790-4B74-B128-8BD258EFD811}"/>
              </a:ext>
            </a:extLst>
          </p:cNvPr>
          <p:cNvSpPr txBox="1"/>
          <p:nvPr/>
        </p:nvSpPr>
        <p:spPr>
          <a:xfrm>
            <a:off x="3995665" y="3786813"/>
            <a:ext cx="1155332"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HIGH-END</a:t>
            </a:r>
            <a:endParaRPr lang="en-GB" sz="1500" b="1" dirty="0">
              <a:latin typeface="Trebuchet MS"/>
              <a:cs typeface="Trebuchet MS"/>
            </a:endParaRPr>
          </a:p>
        </p:txBody>
      </p:sp>
      <p:sp>
        <p:nvSpPr>
          <p:cNvPr id="55" name="object 41">
            <a:extLst>
              <a:ext uri="{FF2B5EF4-FFF2-40B4-BE49-F238E27FC236}">
                <a16:creationId xmlns:a16="http://schemas.microsoft.com/office/drawing/2014/main" id="{AB77115B-EA94-446B-B6B7-78D8767E00CA}"/>
              </a:ext>
            </a:extLst>
          </p:cNvPr>
          <p:cNvSpPr txBox="1"/>
          <p:nvPr/>
        </p:nvSpPr>
        <p:spPr>
          <a:xfrm>
            <a:off x="3995664" y="2376484"/>
            <a:ext cx="1155332" cy="243015"/>
          </a:xfrm>
          <a:prstGeom prst="rect">
            <a:avLst/>
          </a:prstGeom>
        </p:spPr>
        <p:txBody>
          <a:bodyPr vert="horz" wrap="square" lIns="0" tIns="12065" rIns="0" bIns="0" rtlCol="0">
            <a:spAutoFit/>
          </a:bodyPr>
          <a:lstStyle/>
          <a:p>
            <a:pPr marL="12700">
              <a:lnSpc>
                <a:spcPct val="100000"/>
              </a:lnSpc>
              <a:spcBef>
                <a:spcPts val="95"/>
              </a:spcBef>
            </a:pPr>
            <a:r>
              <a:rPr lang="en-GB" sz="1500" b="1" spc="-80" dirty="0">
                <a:latin typeface="Trebuchet MS"/>
                <a:cs typeface="Trebuchet MS"/>
              </a:rPr>
              <a:t>MEDIUM-END</a:t>
            </a:r>
            <a:endParaRPr lang="en-GB" sz="1500" b="1" dirty="0">
              <a:latin typeface="Trebuchet MS"/>
              <a:cs typeface="Trebuchet MS"/>
            </a:endParaRPr>
          </a:p>
        </p:txBody>
      </p:sp>
      <p:cxnSp>
        <p:nvCxnSpPr>
          <p:cNvPr id="4" name="Conector: angular 3">
            <a:extLst>
              <a:ext uri="{FF2B5EF4-FFF2-40B4-BE49-F238E27FC236}">
                <a16:creationId xmlns:a16="http://schemas.microsoft.com/office/drawing/2014/main" id="{545CB1BF-7357-48E3-9F9A-678630F580D4}"/>
              </a:ext>
            </a:extLst>
          </p:cNvPr>
          <p:cNvCxnSpPr>
            <a:cxnSpLocks/>
            <a:stCxn id="12" idx="6"/>
            <a:endCxn id="32" idx="1"/>
          </p:cNvCxnSpPr>
          <p:nvPr/>
        </p:nvCxnSpPr>
        <p:spPr>
          <a:xfrm flipV="1">
            <a:off x="2452556" y="1037074"/>
            <a:ext cx="1543108" cy="1463028"/>
          </a:xfrm>
          <a:prstGeom prst="bentConnector3">
            <a:avLst>
              <a:gd name="adj1" fmla="val 79629"/>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37" name="Conector: angular 5136">
            <a:extLst>
              <a:ext uri="{FF2B5EF4-FFF2-40B4-BE49-F238E27FC236}">
                <a16:creationId xmlns:a16="http://schemas.microsoft.com/office/drawing/2014/main" id="{BE01C285-420B-43D0-B8C0-8AB22829E043}"/>
              </a:ext>
            </a:extLst>
          </p:cNvPr>
          <p:cNvCxnSpPr>
            <a:cxnSpLocks/>
            <a:stCxn id="12" idx="6"/>
            <a:endCxn id="54" idx="1"/>
          </p:cNvCxnSpPr>
          <p:nvPr/>
        </p:nvCxnSpPr>
        <p:spPr>
          <a:xfrm>
            <a:off x="2452556" y="2500102"/>
            <a:ext cx="1543109" cy="1408219"/>
          </a:xfrm>
          <a:prstGeom prst="bentConnector3">
            <a:avLst>
              <a:gd name="adj1" fmla="val 79629"/>
            </a:avLst>
          </a:prstGeom>
          <a:ln w="28575">
            <a:solidFill>
              <a:schemeClr val="tx1"/>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85C250C4-EB42-46CF-8CE2-C007FF8A86D4}"/>
              </a:ext>
            </a:extLst>
          </p:cNvPr>
          <p:cNvCxnSpPr>
            <a:cxnSpLocks/>
            <a:stCxn id="12" idx="6"/>
            <a:endCxn id="55" idx="1"/>
          </p:cNvCxnSpPr>
          <p:nvPr/>
        </p:nvCxnSpPr>
        <p:spPr>
          <a:xfrm flipV="1">
            <a:off x="2452556" y="2497992"/>
            <a:ext cx="1543108" cy="2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CCB65945-649A-4DB9-9C67-BB502DD28C97}"/>
              </a:ext>
            </a:extLst>
          </p:cNvPr>
          <p:cNvSpPr txBox="1"/>
          <p:nvPr/>
        </p:nvSpPr>
        <p:spPr>
          <a:xfrm>
            <a:off x="4424780" y="1131590"/>
            <a:ext cx="1543108" cy="830997"/>
          </a:xfrm>
          <a:prstGeom prst="rect">
            <a:avLst/>
          </a:prstGeom>
          <a:noFill/>
        </p:spPr>
        <p:txBody>
          <a:bodyPr wrap="square">
            <a:spAutoFit/>
          </a:bodyPr>
          <a:lstStyle/>
          <a:p>
            <a:r>
              <a:rPr lang="en-GB" sz="1200" dirty="0">
                <a:latin typeface="TSTAR PRO" panose="02000806030000020004" pitchFamily="50" charset="0"/>
              </a:rPr>
              <a:t>Single </a:t>
            </a:r>
            <a:r>
              <a:rPr lang="en-GB" sz="1200" b="1" dirty="0">
                <a:latin typeface="TSTAR PRO" panose="02000806030000020004" pitchFamily="50" charset="0"/>
              </a:rPr>
              <a:t>core</a:t>
            </a:r>
          </a:p>
          <a:p>
            <a:r>
              <a:rPr lang="en-GB" sz="1200" b="1" dirty="0">
                <a:latin typeface="TSTAR PRO" panose="02000806030000020004" pitchFamily="50" charset="0"/>
              </a:rPr>
              <a:t>RAM</a:t>
            </a:r>
            <a:r>
              <a:rPr lang="en-GB" sz="1200" dirty="0">
                <a:latin typeface="TSTAR PRO" panose="02000806030000020004" pitchFamily="50" charset="0"/>
              </a:rPr>
              <a:t> &lt; 1 MB</a:t>
            </a:r>
          </a:p>
          <a:p>
            <a:r>
              <a:rPr lang="en-GB" sz="1200" b="1" dirty="0">
                <a:latin typeface="TSTAR PRO" panose="02000806030000020004" pitchFamily="50" charset="0"/>
              </a:rPr>
              <a:t>CLOCK</a:t>
            </a:r>
            <a:r>
              <a:rPr lang="en-GB" sz="1200" dirty="0">
                <a:latin typeface="TSTAR PRO" panose="02000806030000020004" pitchFamily="50" charset="0"/>
              </a:rPr>
              <a:t> &lt; tens of MHz</a:t>
            </a:r>
          </a:p>
          <a:p>
            <a:r>
              <a:rPr lang="en-GB" sz="1200" dirty="0">
                <a:latin typeface="TSTAR PRO" panose="02000806030000020004" pitchFamily="50" charset="0"/>
              </a:rPr>
              <a:t>NO </a:t>
            </a:r>
            <a:r>
              <a:rPr lang="en-GB" sz="1200" b="1" dirty="0">
                <a:latin typeface="TSTAR PRO" panose="02000806030000020004" pitchFamily="50" charset="0"/>
              </a:rPr>
              <a:t>OS</a:t>
            </a:r>
          </a:p>
        </p:txBody>
      </p:sp>
      <p:sp>
        <p:nvSpPr>
          <p:cNvPr id="48" name="CuadroTexto 47">
            <a:extLst>
              <a:ext uri="{FF2B5EF4-FFF2-40B4-BE49-F238E27FC236}">
                <a16:creationId xmlns:a16="http://schemas.microsoft.com/office/drawing/2014/main" id="{AB2C21D0-7643-49E7-9A40-52835A29C2E2}"/>
              </a:ext>
            </a:extLst>
          </p:cNvPr>
          <p:cNvSpPr txBox="1"/>
          <p:nvPr/>
        </p:nvSpPr>
        <p:spPr>
          <a:xfrm>
            <a:off x="4424779" y="2617760"/>
            <a:ext cx="2811517" cy="830997"/>
          </a:xfrm>
          <a:prstGeom prst="rect">
            <a:avLst/>
          </a:prstGeom>
          <a:noFill/>
        </p:spPr>
        <p:txBody>
          <a:bodyPr wrap="square">
            <a:spAutoFit/>
          </a:bodyPr>
          <a:lstStyle/>
          <a:p>
            <a:r>
              <a:rPr lang="en-GB" sz="1200" dirty="0">
                <a:latin typeface="TSTAR PRO" panose="02000806030000020004" pitchFamily="50" charset="0"/>
              </a:rPr>
              <a:t>One o two </a:t>
            </a:r>
            <a:r>
              <a:rPr lang="en-GB" sz="1200" b="1" dirty="0">
                <a:latin typeface="TSTAR PRO" panose="02000806030000020004" pitchFamily="50" charset="0"/>
              </a:rPr>
              <a:t>cores</a:t>
            </a:r>
          </a:p>
          <a:p>
            <a:r>
              <a:rPr lang="en-GB" sz="1200" dirty="0">
                <a:latin typeface="TSTAR PRO" panose="02000806030000020004" pitchFamily="50" charset="0"/>
              </a:rPr>
              <a:t>1 MB &lt; </a:t>
            </a:r>
            <a:r>
              <a:rPr lang="en-GB" sz="1200" b="1" dirty="0">
                <a:latin typeface="TSTAR PRO" panose="02000806030000020004" pitchFamily="50" charset="0"/>
              </a:rPr>
              <a:t>RAM</a:t>
            </a:r>
            <a:r>
              <a:rPr lang="en-GB" sz="1200" dirty="0">
                <a:latin typeface="TSTAR PRO" panose="02000806030000020004" pitchFamily="50" charset="0"/>
              </a:rPr>
              <a:t> &lt; 1 GB</a:t>
            </a:r>
          </a:p>
          <a:p>
            <a:r>
              <a:rPr lang="en-GB" sz="1200" dirty="0">
                <a:latin typeface="TSTAR PRO" panose="02000806030000020004" pitchFamily="50" charset="0"/>
              </a:rPr>
              <a:t>Tens of MHz &lt; </a:t>
            </a:r>
            <a:r>
              <a:rPr lang="en-GB" sz="1200" b="1" dirty="0">
                <a:latin typeface="TSTAR PRO" panose="02000806030000020004" pitchFamily="50" charset="0"/>
              </a:rPr>
              <a:t>CLOCK</a:t>
            </a:r>
            <a:r>
              <a:rPr lang="en-GB" sz="1200" dirty="0">
                <a:latin typeface="TSTAR PRO" panose="02000806030000020004" pitchFamily="50" charset="0"/>
              </a:rPr>
              <a:t> &lt; hundreds of MHz</a:t>
            </a:r>
          </a:p>
          <a:p>
            <a:r>
              <a:rPr lang="en-GB" sz="1200" b="1" dirty="0">
                <a:latin typeface="TSTAR PRO" panose="02000806030000020004" pitchFamily="50" charset="0"/>
              </a:rPr>
              <a:t>OS</a:t>
            </a:r>
          </a:p>
        </p:txBody>
      </p:sp>
      <p:sp>
        <p:nvSpPr>
          <p:cNvPr id="49" name="CuadroTexto 48">
            <a:extLst>
              <a:ext uri="{FF2B5EF4-FFF2-40B4-BE49-F238E27FC236}">
                <a16:creationId xmlns:a16="http://schemas.microsoft.com/office/drawing/2014/main" id="{4A1364CC-83D1-4066-831B-7033B9ACED63}"/>
              </a:ext>
            </a:extLst>
          </p:cNvPr>
          <p:cNvSpPr txBox="1"/>
          <p:nvPr/>
        </p:nvSpPr>
        <p:spPr>
          <a:xfrm>
            <a:off x="4424779" y="4008477"/>
            <a:ext cx="2811517" cy="830997"/>
          </a:xfrm>
          <a:prstGeom prst="rect">
            <a:avLst/>
          </a:prstGeom>
          <a:noFill/>
        </p:spPr>
        <p:txBody>
          <a:bodyPr wrap="square">
            <a:spAutoFit/>
          </a:bodyPr>
          <a:lstStyle/>
          <a:p>
            <a:r>
              <a:rPr lang="en-GB" sz="1200" dirty="0">
                <a:latin typeface="TSTAR PRO" panose="02000806030000020004" pitchFamily="50" charset="0"/>
              </a:rPr>
              <a:t>Multi </a:t>
            </a:r>
            <a:r>
              <a:rPr lang="en-GB" sz="1200" b="1" dirty="0">
                <a:latin typeface="TSTAR PRO" panose="02000806030000020004" pitchFamily="50" charset="0"/>
              </a:rPr>
              <a:t>core</a:t>
            </a:r>
          </a:p>
          <a:p>
            <a:r>
              <a:rPr lang="en-GB" sz="1200" b="1" dirty="0">
                <a:latin typeface="TSTAR PRO" panose="02000806030000020004" pitchFamily="50" charset="0"/>
              </a:rPr>
              <a:t>RAM</a:t>
            </a:r>
            <a:r>
              <a:rPr lang="en-GB" sz="1200" dirty="0">
                <a:latin typeface="TSTAR PRO" panose="02000806030000020004" pitchFamily="50" charset="0"/>
              </a:rPr>
              <a:t> &gt; 1 GB</a:t>
            </a:r>
          </a:p>
          <a:p>
            <a:r>
              <a:rPr lang="en-GB" sz="1200" b="1" dirty="0">
                <a:latin typeface="TSTAR PRO" panose="02000806030000020004" pitchFamily="50" charset="0"/>
              </a:rPr>
              <a:t>CLOCK</a:t>
            </a:r>
            <a:r>
              <a:rPr lang="en-GB" sz="1200" dirty="0">
                <a:latin typeface="TSTAR PRO" panose="02000806030000020004" pitchFamily="50" charset="0"/>
              </a:rPr>
              <a:t> &gt; hundreds of MHz</a:t>
            </a:r>
          </a:p>
          <a:p>
            <a:r>
              <a:rPr lang="en-GB" sz="1200" b="1" dirty="0">
                <a:latin typeface="TSTAR PRO" panose="02000806030000020004" pitchFamily="50" charset="0"/>
              </a:rPr>
              <a:t>OS</a:t>
            </a:r>
          </a:p>
        </p:txBody>
      </p:sp>
      <p:sp>
        <p:nvSpPr>
          <p:cNvPr id="3" name="Rectángulo: esquinas redondeadas 2">
            <a:extLst>
              <a:ext uri="{FF2B5EF4-FFF2-40B4-BE49-F238E27FC236}">
                <a16:creationId xmlns:a16="http://schemas.microsoft.com/office/drawing/2014/main" id="{C41B1173-2F9B-4069-9EAD-39782935C90A}"/>
              </a:ext>
            </a:extLst>
          </p:cNvPr>
          <p:cNvSpPr/>
          <p:nvPr/>
        </p:nvSpPr>
        <p:spPr>
          <a:xfrm>
            <a:off x="3419872" y="771550"/>
            <a:ext cx="2811517" cy="136815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uadroTexto 19">
            <a:extLst>
              <a:ext uri="{FF2B5EF4-FFF2-40B4-BE49-F238E27FC236}">
                <a16:creationId xmlns:a16="http://schemas.microsoft.com/office/drawing/2014/main" id="{C6641E86-0CF6-430E-B289-70B10F96BDD5}"/>
              </a:ext>
            </a:extLst>
          </p:cNvPr>
          <p:cNvSpPr txBox="1"/>
          <p:nvPr/>
        </p:nvSpPr>
        <p:spPr>
          <a:xfrm>
            <a:off x="7236296" y="1958885"/>
            <a:ext cx="1476177" cy="646331"/>
          </a:xfrm>
          <a:prstGeom prst="rect">
            <a:avLst/>
          </a:prstGeom>
          <a:noFill/>
        </p:spPr>
        <p:txBody>
          <a:bodyPr wrap="square">
            <a:spAutoFit/>
          </a:bodyPr>
          <a:lstStyle/>
          <a:p>
            <a:r>
              <a:rPr lang="en-GB" sz="1800" dirty="0">
                <a:latin typeface="TSTAR PRO" panose="02000806030000020004" pitchFamily="50" charset="0"/>
              </a:rPr>
              <a:t>We will be working here</a:t>
            </a:r>
            <a:endParaRPr lang="en-GB" dirty="0"/>
          </a:p>
        </p:txBody>
      </p:sp>
      <p:cxnSp>
        <p:nvCxnSpPr>
          <p:cNvPr id="8" name="Conector: curvado 7">
            <a:extLst>
              <a:ext uri="{FF2B5EF4-FFF2-40B4-BE49-F238E27FC236}">
                <a16:creationId xmlns:a16="http://schemas.microsoft.com/office/drawing/2014/main" id="{76FD8685-1FCB-4BB7-9639-3639E8565ADC}"/>
              </a:ext>
            </a:extLst>
          </p:cNvPr>
          <p:cNvCxnSpPr>
            <a:cxnSpLocks/>
            <a:stCxn id="20" idx="1"/>
            <a:endCxn id="3" idx="3"/>
          </p:cNvCxnSpPr>
          <p:nvPr/>
        </p:nvCxnSpPr>
        <p:spPr>
          <a:xfrm rot="10800000">
            <a:off x="6231390" y="1455627"/>
            <a:ext cx="1004907" cy="826425"/>
          </a:xfrm>
          <a:prstGeom prst="curved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49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Marcador de número de diapositiva">
            <a:extLst>
              <a:ext uri="{FF2B5EF4-FFF2-40B4-BE49-F238E27FC236}">
                <a16:creationId xmlns:a16="http://schemas.microsoft.com/office/drawing/2014/main" id="{25300E9D-0C40-4DAB-9714-7B2B1ED8275D}"/>
              </a:ext>
            </a:extLst>
          </p:cNvPr>
          <p:cNvSpPr>
            <a:spLocks noGrp="1"/>
          </p:cNvSpPr>
          <p:nvPr>
            <p:ph type="sldNum" sz="quarter" idx="20"/>
          </p:nvPr>
        </p:nvSpPr>
        <p:spPr>
          <a:xfrm>
            <a:off x="6542857" y="4957682"/>
            <a:ext cx="2133600" cy="163556"/>
          </a:xfrm>
        </p:spPr>
        <p:txBody>
          <a:bodyPr/>
          <a:lstStyle/>
          <a:p>
            <a:pPr>
              <a:defRPr/>
            </a:pPr>
            <a:fld id="{573902B0-774B-DB47-85FF-5E7A4BB2BF29}" type="slidenum">
              <a:rPr lang="en-US" smtClean="0"/>
              <a:pPr>
                <a:defRPr/>
              </a:pPr>
              <a:t>3</a:t>
            </a:fld>
            <a:endParaRPr lang="en-US" dirty="0"/>
          </a:p>
        </p:txBody>
      </p:sp>
      <p:sp>
        <p:nvSpPr>
          <p:cNvPr id="3" name="Triángulo rectángulo 2">
            <a:extLst>
              <a:ext uri="{FF2B5EF4-FFF2-40B4-BE49-F238E27FC236}">
                <a16:creationId xmlns:a16="http://schemas.microsoft.com/office/drawing/2014/main" id="{03494A18-C249-F886-F87C-17D4D162F1B9}"/>
              </a:ext>
            </a:extLst>
          </p:cNvPr>
          <p:cNvSpPr/>
          <p:nvPr/>
        </p:nvSpPr>
        <p:spPr>
          <a:xfrm rot="5400000">
            <a:off x="38286" y="-38286"/>
            <a:ext cx="5143500" cy="5220072"/>
          </a:xfrm>
          <a:prstGeom prst="rtTriangle">
            <a:avLst/>
          </a:prstGeom>
          <a:solidFill>
            <a:srgbClr val="25EE32"/>
          </a:solidFill>
          <a:ln>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riángulo rectángulo 3">
            <a:extLst>
              <a:ext uri="{FF2B5EF4-FFF2-40B4-BE49-F238E27FC236}">
                <a16:creationId xmlns:a16="http://schemas.microsoft.com/office/drawing/2014/main" id="{14DE8E15-8DB1-6A85-AA43-C4495FAD8171}"/>
              </a:ext>
            </a:extLst>
          </p:cNvPr>
          <p:cNvSpPr/>
          <p:nvPr/>
        </p:nvSpPr>
        <p:spPr>
          <a:xfrm>
            <a:off x="0" y="3117042"/>
            <a:ext cx="2987824" cy="1830972"/>
          </a:xfrm>
          <a:prstGeom prst="r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Título 1">
            <a:extLst>
              <a:ext uri="{FF2B5EF4-FFF2-40B4-BE49-F238E27FC236}">
                <a16:creationId xmlns:a16="http://schemas.microsoft.com/office/drawing/2014/main" id="{4FD5968C-B6C4-45FF-85DD-441DBC3F7E2D}"/>
              </a:ext>
            </a:extLst>
          </p:cNvPr>
          <p:cNvSpPr txBox="1">
            <a:spLocks/>
          </p:cNvSpPr>
          <p:nvPr/>
        </p:nvSpPr>
        <p:spPr>
          <a:xfrm>
            <a:off x="1759390" y="926436"/>
            <a:ext cx="3600400" cy="91556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1. INTRODUCTION</a:t>
            </a:r>
          </a:p>
        </p:txBody>
      </p:sp>
      <p:sp>
        <p:nvSpPr>
          <p:cNvPr id="7" name="Título 1">
            <a:extLst>
              <a:ext uri="{FF2B5EF4-FFF2-40B4-BE49-F238E27FC236}">
                <a16:creationId xmlns:a16="http://schemas.microsoft.com/office/drawing/2014/main" id="{08330367-4AFC-4FBC-961F-B9DBFD2AD048}"/>
              </a:ext>
            </a:extLst>
          </p:cNvPr>
          <p:cNvSpPr txBox="1">
            <a:spLocks/>
          </p:cNvSpPr>
          <p:nvPr/>
        </p:nvSpPr>
        <p:spPr>
          <a:xfrm>
            <a:off x="1759390" y="1830566"/>
            <a:ext cx="5076056" cy="88742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2. Literature Review</a:t>
            </a:r>
          </a:p>
        </p:txBody>
      </p:sp>
      <p:sp>
        <p:nvSpPr>
          <p:cNvPr id="8" name="Título 1">
            <a:extLst>
              <a:ext uri="{FF2B5EF4-FFF2-40B4-BE49-F238E27FC236}">
                <a16:creationId xmlns:a16="http://schemas.microsoft.com/office/drawing/2014/main" id="{C770A21F-6509-46B9-879F-BA003939513D}"/>
              </a:ext>
            </a:extLst>
          </p:cNvPr>
          <p:cNvSpPr txBox="1">
            <a:spLocks/>
          </p:cNvSpPr>
          <p:nvPr/>
        </p:nvSpPr>
        <p:spPr>
          <a:xfrm>
            <a:off x="1759390" y="2706551"/>
            <a:ext cx="2987824" cy="88742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3. PROPOSAL</a:t>
            </a:r>
          </a:p>
        </p:txBody>
      </p:sp>
      <p:sp>
        <p:nvSpPr>
          <p:cNvPr id="9" name="Título 1">
            <a:extLst>
              <a:ext uri="{FF2B5EF4-FFF2-40B4-BE49-F238E27FC236}">
                <a16:creationId xmlns:a16="http://schemas.microsoft.com/office/drawing/2014/main" id="{4B5B6EA8-3AC1-4C11-A579-C929DDA8C568}"/>
              </a:ext>
            </a:extLst>
          </p:cNvPr>
          <p:cNvSpPr txBox="1">
            <a:spLocks/>
          </p:cNvSpPr>
          <p:nvPr/>
        </p:nvSpPr>
        <p:spPr>
          <a:xfrm>
            <a:off x="1759390" y="3582537"/>
            <a:ext cx="6948264" cy="74686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STAR PRO Headline" panose="02000806030000020004" pitchFamily="50" charset="0"/>
                <a:cs typeface="Courier New" pitchFamily="49" charset="0"/>
              </a:rPr>
              <a:t>4. Conclusions and future work</a:t>
            </a:r>
          </a:p>
        </p:txBody>
      </p:sp>
      <p:sp>
        <p:nvSpPr>
          <p:cNvPr id="5" name="Título 11">
            <a:extLst>
              <a:ext uri="{FF2B5EF4-FFF2-40B4-BE49-F238E27FC236}">
                <a16:creationId xmlns:a16="http://schemas.microsoft.com/office/drawing/2014/main" id="{38F12532-C063-8B44-C93A-FDC2C2417B71}"/>
              </a:ext>
            </a:extLst>
          </p:cNvPr>
          <p:cNvSpPr>
            <a:spLocks noGrp="1"/>
          </p:cNvSpPr>
          <p:nvPr>
            <p:ph type="title"/>
          </p:nvPr>
        </p:nvSpPr>
        <p:spPr>
          <a:xfrm>
            <a:off x="2123728" y="-20538"/>
            <a:ext cx="6563072" cy="576064"/>
          </a:xfrm>
        </p:spPr>
        <p:txBody>
          <a:bodyPr/>
          <a:lstStyle/>
          <a:p>
            <a:r>
              <a:rPr lang="en-GB" dirty="0"/>
              <a:t>Contents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4</a:t>
            </a:fld>
            <a:endParaRPr lang="en-US" dirty="0"/>
          </a:p>
        </p:txBody>
      </p:sp>
      <p:pic>
        <p:nvPicPr>
          <p:cNvPr id="65538" name="Picture 2" descr="https://www.grandespymes.com.ar/wp-content/uploads/2018/07/afrontar-los-problemas-como-retos.jpg"/>
          <p:cNvPicPr>
            <a:picLocks noChangeAspect="1" noChangeArrowheads="1"/>
          </p:cNvPicPr>
          <p:nvPr/>
        </p:nvPicPr>
        <p:blipFill>
          <a:blip r:embed="rId3" cstate="print">
            <a:grayscl/>
            <a:lum bright="-20000" contrast="-30000"/>
          </a:blip>
          <a:srcRect/>
          <a:stretch>
            <a:fillRect/>
          </a:stretch>
        </p:blipFill>
        <p:spPr bwMode="auto">
          <a:xfrm>
            <a:off x="0" y="0"/>
            <a:ext cx="9144000" cy="4959062"/>
          </a:xfrm>
          <a:prstGeom prst="rect">
            <a:avLst/>
          </a:prstGeom>
          <a:noFill/>
        </p:spPr>
      </p:pic>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GB" sz="4800" b="1" dirty="0">
                <a:latin typeface="TSTAR PRO Medium" pitchFamily="50" charset="0"/>
              </a:rPr>
              <a:t>Context and Problem</a:t>
            </a:r>
            <a:endParaRPr kumimoji="0" lang="en-GB" sz="4800" b="1" i="0" u="none" strike="noStrike" kern="1200" cap="none" normalizeH="0" baseline="0" dirty="0">
              <a:ln>
                <a:noFill/>
              </a:ln>
              <a:solidFill>
                <a:schemeClr val="tx1"/>
              </a:solidFill>
              <a:effectLst/>
              <a:uLnTx/>
              <a:uFillTx/>
              <a:latin typeface="TSTAR PRO Medium" pitchFamily="50" charset="0"/>
              <a:sym typeface="Impact"/>
            </a:endParaRP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91829" cy="1015663"/>
          </a:xfrm>
          <a:prstGeom prst="rect">
            <a:avLst/>
          </a:prstGeom>
        </p:spPr>
        <p:txBody>
          <a:bodyPr wrap="none">
            <a:spAutoFit/>
          </a:bodyPr>
          <a:lstStyle/>
          <a:p>
            <a:r>
              <a:rPr lang="es-ES" sz="6000" dirty="0">
                <a:latin typeface="TSTAR PRO Headline" pitchFamily="50" charset="0"/>
              </a:rPr>
              <a:t>1</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Heptágono 106">
            <a:extLst>
              <a:ext uri="{FF2B5EF4-FFF2-40B4-BE49-F238E27FC236}">
                <a16:creationId xmlns:a16="http://schemas.microsoft.com/office/drawing/2014/main" id="{F296A9D8-4745-E382-7625-88B30DC4D38C}"/>
              </a:ext>
            </a:extLst>
          </p:cNvPr>
          <p:cNvSpPr/>
          <p:nvPr/>
        </p:nvSpPr>
        <p:spPr>
          <a:xfrm>
            <a:off x="540103" y="1918625"/>
            <a:ext cx="1505264" cy="1505264"/>
          </a:xfrm>
          <a:prstGeom prst="heptag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1">
            <a:extLst>
              <a:ext uri="{FF2B5EF4-FFF2-40B4-BE49-F238E27FC236}">
                <a16:creationId xmlns:a16="http://schemas.microsoft.com/office/drawing/2014/main" id="{0D095CDF-6302-4D6F-9439-66D04FA29D03}"/>
              </a:ext>
            </a:extLst>
          </p:cNvPr>
          <p:cNvSpPr>
            <a:spLocks noGrp="1"/>
          </p:cNvSpPr>
          <p:nvPr>
            <p:ph type="title"/>
          </p:nvPr>
        </p:nvSpPr>
        <p:spPr/>
        <p:txBody>
          <a:bodyPr/>
          <a:lstStyle/>
          <a:p>
            <a:r>
              <a:rPr lang="en-GB" dirty="0"/>
              <a:t>Introduction</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a:t>
            </a:fld>
            <a:endParaRPr lang="en-US" dirty="0"/>
          </a:p>
        </p:txBody>
      </p:sp>
      <p:grpSp>
        <p:nvGrpSpPr>
          <p:cNvPr id="19" name="Grupo 18">
            <a:extLst>
              <a:ext uri="{FF2B5EF4-FFF2-40B4-BE49-F238E27FC236}">
                <a16:creationId xmlns:a16="http://schemas.microsoft.com/office/drawing/2014/main" id="{87EF0F0B-5401-4399-8689-11D4978D523C}"/>
              </a:ext>
            </a:extLst>
          </p:cNvPr>
          <p:cNvGrpSpPr/>
          <p:nvPr/>
        </p:nvGrpSpPr>
        <p:grpSpPr>
          <a:xfrm>
            <a:off x="430448" y="1834489"/>
            <a:ext cx="1624972" cy="1673536"/>
            <a:chOff x="7195266" y="1244116"/>
            <a:chExt cx="1624972" cy="1673536"/>
          </a:xfrm>
        </p:grpSpPr>
        <p:sp>
          <p:nvSpPr>
            <p:cNvPr id="4" name="Elipse 3">
              <a:extLst>
                <a:ext uri="{FF2B5EF4-FFF2-40B4-BE49-F238E27FC236}">
                  <a16:creationId xmlns:a16="http://schemas.microsoft.com/office/drawing/2014/main" id="{6E7CA261-3DCE-404C-9D0D-54ACCB25CF0B}"/>
                </a:ext>
              </a:extLst>
            </p:cNvPr>
            <p:cNvSpPr/>
            <p:nvPr/>
          </p:nvSpPr>
          <p:spPr>
            <a:xfrm>
              <a:off x="7195266" y="1292680"/>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6" name="Grupo 5">
              <a:extLst>
                <a:ext uri="{FF2B5EF4-FFF2-40B4-BE49-F238E27FC236}">
                  <a16:creationId xmlns:a16="http://schemas.microsoft.com/office/drawing/2014/main" id="{DDA8527C-4F21-458F-A653-F0E8543713FF}"/>
                </a:ext>
              </a:extLst>
            </p:cNvPr>
            <p:cNvGrpSpPr/>
            <p:nvPr/>
          </p:nvGrpSpPr>
          <p:grpSpPr>
            <a:xfrm>
              <a:off x="7374934" y="1472348"/>
              <a:ext cx="1265636" cy="1265636"/>
              <a:chOff x="3939182" y="3470135"/>
              <a:chExt cx="1265636" cy="1265636"/>
            </a:xfrm>
          </p:grpSpPr>
          <p:sp>
            <p:nvSpPr>
              <p:cNvPr id="24" name="Google Shape;187;p21"/>
              <p:cNvSpPr/>
              <p:nvPr/>
            </p:nvSpPr>
            <p:spPr>
              <a:xfrm>
                <a:off x="4027885" y="3566107"/>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áfico 4">
                <a:extLst>
                  <a:ext uri="{FF2B5EF4-FFF2-40B4-BE49-F238E27FC236}">
                    <a16:creationId xmlns:a16="http://schemas.microsoft.com/office/drawing/2014/main" id="{7C5C3908-5808-425B-96E4-6D377FA9A32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9182" y="3470135"/>
                <a:ext cx="1265636" cy="1265636"/>
              </a:xfrm>
              <a:prstGeom prst="rect">
                <a:avLst/>
              </a:prstGeom>
            </p:spPr>
          </p:pic>
        </p:grpSp>
        <p:sp>
          <p:nvSpPr>
            <p:cNvPr id="65" name="Rectángulo 64">
              <a:extLst>
                <a:ext uri="{FF2B5EF4-FFF2-40B4-BE49-F238E27FC236}">
                  <a16:creationId xmlns:a16="http://schemas.microsoft.com/office/drawing/2014/main" id="{C42A0D3B-9DDD-4E0B-AF7D-2065EBAF1F21}"/>
                </a:ext>
              </a:extLst>
            </p:cNvPr>
            <p:cNvSpPr/>
            <p:nvPr/>
          </p:nvSpPr>
          <p:spPr>
            <a:xfrm>
              <a:off x="7287832" y="1244116"/>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EMBEDDED SYSTEMS</a:t>
              </a:r>
              <a:endParaRPr lang="es-ES" sz="1400" b="1" cap="none" spc="0" dirty="0">
                <a:ln w="0"/>
                <a:solidFill>
                  <a:schemeClr val="tx1"/>
                </a:solidFill>
                <a:latin typeface="Trebuchet MS" panose="020B0603020202020204" pitchFamily="34" charset="0"/>
              </a:endParaRPr>
            </a:p>
          </p:txBody>
        </p:sp>
      </p:grpSp>
      <p:sp>
        <p:nvSpPr>
          <p:cNvPr id="56" name="Rectángulo 55">
            <a:extLst>
              <a:ext uri="{FF2B5EF4-FFF2-40B4-BE49-F238E27FC236}">
                <a16:creationId xmlns:a16="http://schemas.microsoft.com/office/drawing/2014/main" id="{E91199B8-58D0-4B4A-A13A-AD9FED5C2A2F}"/>
              </a:ext>
            </a:extLst>
          </p:cNvPr>
          <p:cNvSpPr/>
          <p:nvPr/>
        </p:nvSpPr>
        <p:spPr>
          <a:xfrm>
            <a:off x="2289807" y="845299"/>
            <a:ext cx="1806353" cy="646331"/>
          </a:xfrm>
          <a:prstGeom prst="rect">
            <a:avLst/>
          </a:prstGeom>
        </p:spPr>
        <p:txBody>
          <a:bodyPr wrap="square">
            <a:spAutoFit/>
          </a:bodyPr>
          <a:lstStyle/>
          <a:p>
            <a:pPr algn="ctr">
              <a:buClr>
                <a:schemeClr val="tx2"/>
              </a:buClr>
            </a:pPr>
            <a:r>
              <a:rPr lang="en-US" b="1" dirty="0">
                <a:highlight>
                  <a:srgbClr val="00FF00"/>
                </a:highlight>
                <a:latin typeface="TSTAR PRO" panose="02000806030000020004" pitchFamily="50" charset="0"/>
                <a:ea typeface="Roboto Condensed" pitchFamily="2" charset="0"/>
                <a:sym typeface="Wingdings"/>
              </a:rPr>
              <a:t>DRIVING FORCE</a:t>
            </a:r>
            <a:r>
              <a:rPr lang="en-US" dirty="0">
                <a:latin typeface="TSTAR PRO" panose="02000806030000020004" pitchFamily="50" charset="0"/>
                <a:ea typeface="Roboto Condensed" pitchFamily="2" charset="0"/>
                <a:sym typeface="Wingdings"/>
              </a:rPr>
              <a:t> OF THE INDUSTRY</a:t>
            </a:r>
            <a:endParaRPr lang="en-US" dirty="0">
              <a:latin typeface="TSTAR PRO" panose="02000806030000020004" pitchFamily="50" charset="0"/>
              <a:ea typeface="Roboto Condensed" pitchFamily="2" charset="0"/>
            </a:endParaRPr>
          </a:p>
        </p:txBody>
      </p:sp>
      <p:sp>
        <p:nvSpPr>
          <p:cNvPr id="64" name="Rectángulo 63">
            <a:extLst>
              <a:ext uri="{FF2B5EF4-FFF2-40B4-BE49-F238E27FC236}">
                <a16:creationId xmlns:a16="http://schemas.microsoft.com/office/drawing/2014/main" id="{001BBEA5-C311-4AFC-B9FB-7869C3A09E04}"/>
              </a:ext>
            </a:extLst>
          </p:cNvPr>
          <p:cNvSpPr/>
          <p:nvPr/>
        </p:nvSpPr>
        <p:spPr>
          <a:xfrm>
            <a:off x="4856089" y="737293"/>
            <a:ext cx="2019371" cy="923330"/>
          </a:xfrm>
          <a:prstGeom prst="rect">
            <a:avLst/>
          </a:prstGeom>
        </p:spPr>
        <p:txBody>
          <a:bodyPr wrap="square">
            <a:spAutoFit/>
          </a:bodyPr>
          <a:lstStyle/>
          <a:p>
            <a:pPr algn="ctr">
              <a:buClr>
                <a:schemeClr val="tx2"/>
              </a:buClr>
            </a:pPr>
            <a:r>
              <a:rPr lang="en-US" dirty="0">
                <a:latin typeface="TSTAR PRO" panose="02000806030000020004" pitchFamily="50" charset="0"/>
                <a:ea typeface="Roboto Condensed" pitchFamily="2" charset="0"/>
                <a:sym typeface="Wingdings"/>
              </a:rPr>
              <a:t>THEY PERFORM ALL KINDS OF </a:t>
            </a:r>
            <a:r>
              <a:rPr lang="en-US" b="1" dirty="0">
                <a:highlight>
                  <a:srgbClr val="00FF00"/>
                </a:highlight>
                <a:latin typeface="TSTAR PRO" panose="02000806030000020004" pitchFamily="50" charset="0"/>
                <a:ea typeface="Roboto Condensed" pitchFamily="2" charset="0"/>
                <a:sym typeface="Wingdings"/>
              </a:rPr>
              <a:t>CRITICAL</a:t>
            </a:r>
            <a:r>
              <a:rPr lang="en-US" b="1" dirty="0">
                <a:latin typeface="TSTAR PRO" panose="02000806030000020004" pitchFamily="50" charset="0"/>
                <a:ea typeface="Roboto Condensed" pitchFamily="2" charset="0"/>
                <a:sym typeface="Wingdings"/>
              </a:rPr>
              <a:t> </a:t>
            </a:r>
            <a:r>
              <a:rPr lang="en-US" dirty="0">
                <a:latin typeface="TSTAR PRO" panose="02000806030000020004" pitchFamily="50" charset="0"/>
                <a:ea typeface="Roboto Condensed" pitchFamily="2" charset="0"/>
                <a:sym typeface="Wingdings"/>
              </a:rPr>
              <a:t>OPERATIONS</a:t>
            </a:r>
            <a:endParaRPr lang="en-US" dirty="0">
              <a:latin typeface="TSTAR PRO" panose="02000806030000020004" pitchFamily="50" charset="0"/>
              <a:ea typeface="Roboto Condensed" pitchFamily="2" charset="0"/>
            </a:endParaRPr>
          </a:p>
        </p:txBody>
      </p:sp>
      <p:sp>
        <p:nvSpPr>
          <p:cNvPr id="67" name="CuadroTexto 66">
            <a:extLst>
              <a:ext uri="{FF2B5EF4-FFF2-40B4-BE49-F238E27FC236}">
                <a16:creationId xmlns:a16="http://schemas.microsoft.com/office/drawing/2014/main" id="{E1CB5843-7803-AF1F-9541-04C763913D9A}"/>
              </a:ext>
            </a:extLst>
          </p:cNvPr>
          <p:cNvSpPr txBox="1"/>
          <p:nvPr/>
        </p:nvSpPr>
        <p:spPr>
          <a:xfrm>
            <a:off x="5054946" y="2348089"/>
            <a:ext cx="1624971" cy="646331"/>
          </a:xfrm>
          <a:prstGeom prst="rect">
            <a:avLst/>
          </a:prstGeom>
          <a:noFill/>
        </p:spPr>
        <p:txBody>
          <a:bodyPr wrap="square">
            <a:spAutoFit/>
          </a:bodyPr>
          <a:lstStyle/>
          <a:p>
            <a:pPr algn="ctr"/>
            <a:r>
              <a:rPr lang="en-US" dirty="0">
                <a:latin typeface="TSTAR PRO" panose="02000806030000020004" pitchFamily="50" charset="0"/>
                <a:ea typeface="Roboto Condensed" pitchFamily="2" charset="0"/>
                <a:sym typeface="Wingdings"/>
              </a:rPr>
              <a:t>INCREASING</a:t>
            </a:r>
            <a:r>
              <a:rPr lang="en-US" b="1" dirty="0">
                <a:latin typeface="TSTAR PRO" panose="02000806030000020004" pitchFamily="50" charset="0"/>
                <a:ea typeface="Roboto Condensed" pitchFamily="2" charset="0"/>
                <a:sym typeface="Wingdings"/>
              </a:rPr>
              <a:t> </a:t>
            </a:r>
            <a:r>
              <a:rPr lang="en-US" b="1" dirty="0">
                <a:highlight>
                  <a:srgbClr val="00FF00"/>
                </a:highlight>
                <a:latin typeface="TSTAR PRO" panose="02000806030000020004" pitchFamily="50" charset="0"/>
                <a:ea typeface="Roboto Condensed" pitchFamily="2" charset="0"/>
                <a:sym typeface="Wingdings"/>
              </a:rPr>
              <a:t>COMPLEXITY</a:t>
            </a:r>
          </a:p>
        </p:txBody>
      </p:sp>
      <p:sp>
        <p:nvSpPr>
          <p:cNvPr id="69" name="CuadroTexto 68">
            <a:extLst>
              <a:ext uri="{FF2B5EF4-FFF2-40B4-BE49-F238E27FC236}">
                <a16:creationId xmlns:a16="http://schemas.microsoft.com/office/drawing/2014/main" id="{A624D733-8ED7-2762-BD37-929013ECEB91}"/>
              </a:ext>
            </a:extLst>
          </p:cNvPr>
          <p:cNvSpPr txBox="1"/>
          <p:nvPr/>
        </p:nvSpPr>
        <p:spPr>
          <a:xfrm>
            <a:off x="4644008" y="3916590"/>
            <a:ext cx="2443532" cy="646331"/>
          </a:xfrm>
          <a:prstGeom prst="rect">
            <a:avLst/>
          </a:prstGeom>
          <a:noFill/>
        </p:spPr>
        <p:txBody>
          <a:bodyPr wrap="square">
            <a:spAutoFit/>
          </a:bodyPr>
          <a:lstStyle/>
          <a:p>
            <a:pPr algn="ctr"/>
            <a:r>
              <a:rPr lang="en-US" dirty="0">
                <a:latin typeface="TSTAR PRO" panose="02000806030000020004" pitchFamily="50" charset="0"/>
                <a:ea typeface="Roboto Condensed" pitchFamily="2" charset="0"/>
                <a:sym typeface="Wingdings"/>
              </a:rPr>
              <a:t>REUSE OF </a:t>
            </a:r>
            <a:r>
              <a:rPr lang="en-US" b="1" dirty="0">
                <a:highlight>
                  <a:srgbClr val="00FF00"/>
                </a:highlight>
                <a:latin typeface="TSTAR PRO" panose="02000806030000020004" pitchFamily="50" charset="0"/>
                <a:ea typeface="Roboto Condensed" pitchFamily="2" charset="0"/>
                <a:sym typeface="Wingdings"/>
              </a:rPr>
              <a:t>OPEN SOURCE</a:t>
            </a:r>
            <a:r>
              <a:rPr lang="en-US" dirty="0">
                <a:latin typeface="TSTAR PRO" panose="02000806030000020004" pitchFamily="50" charset="0"/>
                <a:ea typeface="Roboto Condensed" pitchFamily="2" charset="0"/>
                <a:sym typeface="Wingdings"/>
              </a:rPr>
              <a:t> AND </a:t>
            </a:r>
            <a:r>
              <a:rPr lang="en-US" b="1" dirty="0">
                <a:highlight>
                  <a:srgbClr val="00FF00"/>
                </a:highlight>
                <a:latin typeface="TSTAR PRO" panose="02000806030000020004" pitchFamily="50" charset="0"/>
                <a:ea typeface="Roboto Condensed" pitchFamily="2" charset="0"/>
                <a:sym typeface="Wingdings"/>
              </a:rPr>
              <a:t>COTS</a:t>
            </a:r>
            <a:endParaRPr lang="en-US" b="1" dirty="0">
              <a:highlight>
                <a:srgbClr val="00FF00"/>
              </a:highlight>
            </a:endParaRPr>
          </a:p>
        </p:txBody>
      </p:sp>
      <p:sp>
        <p:nvSpPr>
          <p:cNvPr id="97" name="CuadroTexto 96">
            <a:extLst>
              <a:ext uri="{FF2B5EF4-FFF2-40B4-BE49-F238E27FC236}">
                <a16:creationId xmlns:a16="http://schemas.microsoft.com/office/drawing/2014/main" id="{4E1280F4-9526-31ED-3C71-E0BFD5B77E3E}"/>
              </a:ext>
            </a:extLst>
          </p:cNvPr>
          <p:cNvSpPr txBox="1"/>
          <p:nvPr/>
        </p:nvSpPr>
        <p:spPr>
          <a:xfrm>
            <a:off x="2451093" y="3916590"/>
            <a:ext cx="1329376" cy="646331"/>
          </a:xfrm>
          <a:prstGeom prst="rect">
            <a:avLst/>
          </a:prstGeom>
          <a:noFill/>
        </p:spPr>
        <p:txBody>
          <a:bodyPr wrap="square">
            <a:spAutoFit/>
          </a:bodyPr>
          <a:lstStyle/>
          <a:p>
            <a:pPr algn="ctr"/>
            <a:r>
              <a:rPr lang="en-US" b="1" dirty="0">
                <a:highlight>
                  <a:srgbClr val="00FF00"/>
                </a:highlight>
                <a:latin typeface="TSTAR PRO" panose="02000806030000020004" pitchFamily="50" charset="0"/>
                <a:ea typeface="Roboto Condensed" pitchFamily="2" charset="0"/>
                <a:sym typeface="Wingdings"/>
              </a:rPr>
              <a:t>GROWING</a:t>
            </a:r>
            <a:r>
              <a:rPr lang="en-US" dirty="0">
                <a:latin typeface="TSTAR PRO" panose="02000806030000020004" pitchFamily="50" charset="0"/>
                <a:ea typeface="Roboto Condensed" pitchFamily="2" charset="0"/>
                <a:sym typeface="Wingdings"/>
              </a:rPr>
              <a:t> IN NUMBER</a:t>
            </a:r>
          </a:p>
        </p:txBody>
      </p:sp>
      <p:sp>
        <p:nvSpPr>
          <p:cNvPr id="98" name="CuadroTexto 97">
            <a:extLst>
              <a:ext uri="{FF2B5EF4-FFF2-40B4-BE49-F238E27FC236}">
                <a16:creationId xmlns:a16="http://schemas.microsoft.com/office/drawing/2014/main" id="{28A964E4-6F02-0679-B417-9E14119A4216}"/>
              </a:ext>
            </a:extLst>
          </p:cNvPr>
          <p:cNvSpPr txBox="1"/>
          <p:nvPr/>
        </p:nvSpPr>
        <p:spPr>
          <a:xfrm>
            <a:off x="2289879" y="2233874"/>
            <a:ext cx="1624971" cy="923330"/>
          </a:xfrm>
          <a:prstGeom prst="rect">
            <a:avLst/>
          </a:prstGeom>
          <a:noFill/>
        </p:spPr>
        <p:txBody>
          <a:bodyPr wrap="square">
            <a:spAutoFit/>
          </a:bodyPr>
          <a:lstStyle/>
          <a:p>
            <a:pPr algn="ctr"/>
            <a:r>
              <a:rPr lang="en-US" dirty="0">
                <a:latin typeface="TSTAR PRO" panose="02000806030000020004" pitchFamily="50" charset="0"/>
                <a:ea typeface="Roboto Condensed" pitchFamily="2" charset="0"/>
                <a:sym typeface="Wingdings"/>
              </a:rPr>
              <a:t>INCREASING</a:t>
            </a:r>
            <a:r>
              <a:rPr lang="en-US" b="1" dirty="0">
                <a:latin typeface="TSTAR PRO" panose="02000806030000020004" pitchFamily="50" charset="0"/>
                <a:ea typeface="Roboto Condensed" pitchFamily="2" charset="0"/>
                <a:sym typeface="Wingdings"/>
              </a:rPr>
              <a:t> </a:t>
            </a:r>
            <a:r>
              <a:rPr lang="en-US" b="1" dirty="0">
                <a:highlight>
                  <a:srgbClr val="00FF00"/>
                </a:highlight>
                <a:latin typeface="TSTAR PRO" panose="02000806030000020004" pitchFamily="50" charset="0"/>
                <a:ea typeface="Roboto Condensed" pitchFamily="2" charset="0"/>
                <a:sym typeface="Wingdings"/>
              </a:rPr>
              <a:t>CONNECTIVITY</a:t>
            </a:r>
            <a:r>
              <a:rPr lang="en-US" b="1" dirty="0">
                <a:latin typeface="TSTAR PRO" panose="02000806030000020004" pitchFamily="50" charset="0"/>
                <a:ea typeface="Roboto Condensed" pitchFamily="2" charset="0"/>
                <a:sym typeface="Wingdings"/>
              </a:rPr>
              <a:t> </a:t>
            </a:r>
            <a:r>
              <a:rPr lang="en-US" dirty="0">
                <a:latin typeface="TSTAR PRO" panose="02000806030000020004" pitchFamily="50" charset="0"/>
                <a:ea typeface="Roboto Condensed" pitchFamily="2" charset="0"/>
                <a:sym typeface="Wingdings"/>
              </a:rPr>
              <a:t>CAPABILITIES</a:t>
            </a:r>
          </a:p>
        </p:txBody>
      </p:sp>
      <p:grpSp>
        <p:nvGrpSpPr>
          <p:cNvPr id="73" name="Grupo 72">
            <a:extLst>
              <a:ext uri="{FF2B5EF4-FFF2-40B4-BE49-F238E27FC236}">
                <a16:creationId xmlns:a16="http://schemas.microsoft.com/office/drawing/2014/main" id="{BC3CAA0A-0210-1951-53D4-DC5E8F4311AC}"/>
              </a:ext>
            </a:extLst>
          </p:cNvPr>
          <p:cNvGrpSpPr/>
          <p:nvPr/>
        </p:nvGrpSpPr>
        <p:grpSpPr>
          <a:xfrm>
            <a:off x="7516720" y="1353073"/>
            <a:ext cx="1017164" cy="1250800"/>
            <a:chOff x="5799907" y="1437068"/>
            <a:chExt cx="914400" cy="1124433"/>
          </a:xfrm>
        </p:grpSpPr>
        <p:pic>
          <p:nvPicPr>
            <p:cNvPr id="74" name="Gráfico 73" descr="Programador">
              <a:extLst>
                <a:ext uri="{FF2B5EF4-FFF2-40B4-BE49-F238E27FC236}">
                  <a16:creationId xmlns:a16="http://schemas.microsoft.com/office/drawing/2014/main" id="{B928E422-DE4F-9DA1-3060-8A53D700CE1A}"/>
                </a:ext>
              </a:extLst>
            </p:cNvPr>
            <p:cNvPicPr>
              <a:picLocks noChangeAspect="1"/>
            </p:cNvPicPr>
            <p:nvPr/>
          </p:nvPicPr>
          <p:blipFill>
            <a:blip r:embed="rId5">
              <a:biLevel thresh="7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9907" y="1647101"/>
              <a:ext cx="914400" cy="914400"/>
            </a:xfrm>
            <a:prstGeom prst="rect">
              <a:avLst/>
            </a:prstGeom>
          </p:spPr>
        </p:pic>
        <p:sp>
          <p:nvSpPr>
            <p:cNvPr id="76" name="Elipse 75">
              <a:extLst>
                <a:ext uri="{FF2B5EF4-FFF2-40B4-BE49-F238E27FC236}">
                  <a16:creationId xmlns:a16="http://schemas.microsoft.com/office/drawing/2014/main" id="{C39E268D-0FEB-0699-EAE3-CA068E15F978}"/>
                </a:ext>
              </a:extLst>
            </p:cNvPr>
            <p:cNvSpPr/>
            <p:nvPr/>
          </p:nvSpPr>
          <p:spPr>
            <a:xfrm>
              <a:off x="5908331" y="1437068"/>
              <a:ext cx="697440" cy="697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7" name="Gráfico 76" descr="Cara de diablo con relleno sólido">
              <a:extLst>
                <a:ext uri="{FF2B5EF4-FFF2-40B4-BE49-F238E27FC236}">
                  <a16:creationId xmlns:a16="http://schemas.microsoft.com/office/drawing/2014/main" id="{DDDE7597-6C69-8244-8996-FA33B1BFB5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60957" y="1584372"/>
              <a:ext cx="600884" cy="600882"/>
            </a:xfrm>
            <a:prstGeom prst="rect">
              <a:avLst/>
            </a:prstGeom>
          </p:spPr>
        </p:pic>
      </p:grpSp>
      <p:sp>
        <p:nvSpPr>
          <p:cNvPr id="79" name="Trapecio 78">
            <a:extLst>
              <a:ext uri="{FF2B5EF4-FFF2-40B4-BE49-F238E27FC236}">
                <a16:creationId xmlns:a16="http://schemas.microsoft.com/office/drawing/2014/main" id="{9F895DE5-A59E-AF8F-827D-6C7746941632}"/>
              </a:ext>
            </a:extLst>
          </p:cNvPr>
          <p:cNvSpPr/>
          <p:nvPr/>
        </p:nvSpPr>
        <p:spPr>
          <a:xfrm>
            <a:off x="7743671" y="3006824"/>
            <a:ext cx="622766" cy="623757"/>
          </a:xfrm>
          <a:prstGeom prst="trapezoid">
            <a:avLst>
              <a:gd name="adj" fmla="val 120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0" name="Gráfico 79" descr="Sirena">
            <a:extLst>
              <a:ext uri="{FF2B5EF4-FFF2-40B4-BE49-F238E27FC236}">
                <a16:creationId xmlns:a16="http://schemas.microsoft.com/office/drawing/2014/main" id="{622D442C-8BD5-BE49-0383-57E0689E83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41542" y="2517574"/>
            <a:ext cx="1425604" cy="1425604"/>
          </a:xfrm>
          <a:prstGeom prst="rect">
            <a:avLst/>
          </a:prstGeom>
        </p:spPr>
      </p:pic>
      <p:cxnSp>
        <p:nvCxnSpPr>
          <p:cNvPr id="58" name="Conector recto de flecha 57">
            <a:extLst>
              <a:ext uri="{FF2B5EF4-FFF2-40B4-BE49-F238E27FC236}">
                <a16:creationId xmlns:a16="http://schemas.microsoft.com/office/drawing/2014/main" id="{876ACB93-43ED-67D6-338C-02E6EFC17CDD}"/>
              </a:ext>
            </a:extLst>
          </p:cNvPr>
          <p:cNvCxnSpPr>
            <a:stCxn id="4" idx="6"/>
            <a:endCxn id="98" idx="1"/>
          </p:cNvCxnSpPr>
          <p:nvPr/>
        </p:nvCxnSpPr>
        <p:spPr>
          <a:xfrm>
            <a:off x="2055420" y="2695539"/>
            <a:ext cx="2344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angular 59">
            <a:extLst>
              <a:ext uri="{FF2B5EF4-FFF2-40B4-BE49-F238E27FC236}">
                <a16:creationId xmlns:a16="http://schemas.microsoft.com/office/drawing/2014/main" id="{21582341-9455-B2CC-A28F-A311BD73E07D}"/>
              </a:ext>
            </a:extLst>
          </p:cNvPr>
          <p:cNvCxnSpPr>
            <a:stCxn id="4" idx="0"/>
            <a:endCxn id="56" idx="1"/>
          </p:cNvCxnSpPr>
          <p:nvPr/>
        </p:nvCxnSpPr>
        <p:spPr>
          <a:xfrm rot="5400000" flipH="1" flipV="1">
            <a:off x="1409076" y="1002323"/>
            <a:ext cx="714588" cy="1046873"/>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angular 61">
            <a:extLst>
              <a:ext uri="{FF2B5EF4-FFF2-40B4-BE49-F238E27FC236}">
                <a16:creationId xmlns:a16="http://schemas.microsoft.com/office/drawing/2014/main" id="{1A975951-D704-2176-BFFD-78C9C1C437FC}"/>
              </a:ext>
            </a:extLst>
          </p:cNvPr>
          <p:cNvCxnSpPr>
            <a:cxnSpLocks/>
            <a:stCxn id="4" idx="4"/>
            <a:endCxn id="97" idx="1"/>
          </p:cNvCxnSpPr>
          <p:nvPr/>
        </p:nvCxnSpPr>
        <p:spPr>
          <a:xfrm rot="16200000" flipH="1">
            <a:off x="1481148" y="3269810"/>
            <a:ext cx="731731" cy="120815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Flecha: a la derecha 87">
            <a:extLst>
              <a:ext uri="{FF2B5EF4-FFF2-40B4-BE49-F238E27FC236}">
                <a16:creationId xmlns:a16="http://schemas.microsoft.com/office/drawing/2014/main" id="{F1C5D309-C59C-EA2B-40D9-ED33CAFC1705}"/>
              </a:ext>
            </a:extLst>
          </p:cNvPr>
          <p:cNvSpPr/>
          <p:nvPr/>
        </p:nvSpPr>
        <p:spPr>
          <a:xfrm>
            <a:off x="4110308" y="992212"/>
            <a:ext cx="390482" cy="3608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Flecha: a la derecha 88">
            <a:extLst>
              <a:ext uri="{FF2B5EF4-FFF2-40B4-BE49-F238E27FC236}">
                <a16:creationId xmlns:a16="http://schemas.microsoft.com/office/drawing/2014/main" id="{C3851D14-1201-A545-0050-1F40B962A273}"/>
              </a:ext>
            </a:extLst>
          </p:cNvPr>
          <p:cNvSpPr/>
          <p:nvPr/>
        </p:nvSpPr>
        <p:spPr>
          <a:xfrm>
            <a:off x="4097277" y="2490825"/>
            <a:ext cx="390482" cy="3608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Flecha: a la derecha 90">
            <a:extLst>
              <a:ext uri="{FF2B5EF4-FFF2-40B4-BE49-F238E27FC236}">
                <a16:creationId xmlns:a16="http://schemas.microsoft.com/office/drawing/2014/main" id="{3F761212-4879-D081-0C6B-D1DED6D308E8}"/>
              </a:ext>
            </a:extLst>
          </p:cNvPr>
          <p:cNvSpPr/>
          <p:nvPr/>
        </p:nvSpPr>
        <p:spPr>
          <a:xfrm>
            <a:off x="4091477" y="4059324"/>
            <a:ext cx="390482" cy="3608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1057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27" presetClass="emph" presetSubtype="0" repeatCount="indefinite" fill="remove" grpId="0" nodeType="withEffect">
                                  <p:stCondLst>
                                    <p:cond delay="0"/>
                                  </p:stCondLst>
                                  <p:childTnLst>
                                    <p:animClr clrSpc="rgb" dir="cw">
                                      <p:cBhvr override="childStyle">
                                        <p:cTn id="48" dur="250" autoRev="1" fill="remove"/>
                                        <p:tgtEl>
                                          <p:spTgt spid="79"/>
                                        </p:tgtEl>
                                        <p:attrNameLst>
                                          <p:attrName>style.color</p:attrName>
                                        </p:attrNameLst>
                                      </p:cBhvr>
                                      <p:to>
                                        <a:schemeClr val="bg1"/>
                                      </p:to>
                                    </p:animClr>
                                    <p:animClr clrSpc="rgb" dir="cw">
                                      <p:cBhvr>
                                        <p:cTn id="49" dur="250" autoRev="1" fill="remove"/>
                                        <p:tgtEl>
                                          <p:spTgt spid="79"/>
                                        </p:tgtEl>
                                        <p:attrNameLst>
                                          <p:attrName>fillcolor</p:attrName>
                                        </p:attrNameLst>
                                      </p:cBhvr>
                                      <p:to>
                                        <a:schemeClr val="bg1"/>
                                      </p:to>
                                    </p:animClr>
                                    <p:set>
                                      <p:cBhvr>
                                        <p:cTn id="50" dur="250" autoRev="1" fill="remove"/>
                                        <p:tgtEl>
                                          <p:spTgt spid="79"/>
                                        </p:tgtEl>
                                        <p:attrNameLst>
                                          <p:attrName>fill.type</p:attrName>
                                        </p:attrNameLst>
                                      </p:cBhvr>
                                      <p:to>
                                        <p:strVal val="solid"/>
                                      </p:to>
                                    </p:set>
                                    <p:set>
                                      <p:cBhvr>
                                        <p:cTn id="51" dur="250" autoRev="1" fill="remove"/>
                                        <p:tgtEl>
                                          <p:spTgt spid="7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4" grpId="0"/>
      <p:bldP spid="67" grpId="0"/>
      <p:bldP spid="69" grpId="0"/>
      <p:bldP spid="97" grpId="0"/>
      <p:bldP spid="98" grpId="0"/>
      <p:bldP spid="79" grpId="0" animBg="1"/>
      <p:bldP spid="79" grpId="1" animBg="1"/>
      <p:bldP spid="88" grpId="0" animBg="1"/>
      <p:bldP spid="89" grpId="0" animBg="1"/>
      <p:bldP spid="9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0D095CDF-6302-4D6F-9439-66D04FA29D03}"/>
              </a:ext>
            </a:extLst>
          </p:cNvPr>
          <p:cNvSpPr>
            <a:spLocks noGrp="1"/>
          </p:cNvSpPr>
          <p:nvPr>
            <p:ph type="title"/>
          </p:nvPr>
        </p:nvSpPr>
        <p:spPr/>
        <p:txBody>
          <a:bodyPr/>
          <a:lstStyle/>
          <a:p>
            <a:r>
              <a:rPr lang="en-GB" dirty="0"/>
              <a:t>Introduction</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6</a:t>
            </a:fld>
            <a:endParaRPr lang="en-US" dirty="0"/>
          </a:p>
        </p:txBody>
      </p:sp>
      <p:grpSp>
        <p:nvGrpSpPr>
          <p:cNvPr id="33" name="Grupo 32">
            <a:extLst>
              <a:ext uri="{FF2B5EF4-FFF2-40B4-BE49-F238E27FC236}">
                <a16:creationId xmlns:a16="http://schemas.microsoft.com/office/drawing/2014/main" id="{6E0D13CA-C416-4462-BFDE-69CC20F83998}"/>
              </a:ext>
            </a:extLst>
          </p:cNvPr>
          <p:cNvGrpSpPr/>
          <p:nvPr/>
        </p:nvGrpSpPr>
        <p:grpSpPr>
          <a:xfrm>
            <a:off x="3342802" y="1036064"/>
            <a:ext cx="2458396" cy="2458396"/>
            <a:chOff x="6934871" y="1515529"/>
            <a:chExt cx="689938" cy="689938"/>
          </a:xfrm>
        </p:grpSpPr>
        <p:sp>
          <p:nvSpPr>
            <p:cNvPr id="68" name="Google Shape;187;p21">
              <a:extLst>
                <a:ext uri="{FF2B5EF4-FFF2-40B4-BE49-F238E27FC236}">
                  <a16:creationId xmlns:a16="http://schemas.microsoft.com/office/drawing/2014/main" id="{34A4FF42-6D3B-49CD-A4F8-3D48A3B39997}"/>
                </a:ext>
              </a:extLst>
            </p:cNvPr>
            <p:cNvSpPr/>
            <p:nvPr/>
          </p:nvSpPr>
          <p:spPr>
            <a:xfrm>
              <a:off x="6934871" y="1515529"/>
              <a:ext cx="689938" cy="68993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 name="Forma libre: forma 29">
              <a:extLst>
                <a:ext uri="{FF2B5EF4-FFF2-40B4-BE49-F238E27FC236}">
                  <a16:creationId xmlns:a16="http://schemas.microsoft.com/office/drawing/2014/main" id="{72CE8749-3123-420F-B01F-88C968A75FB4}"/>
                </a:ext>
              </a:extLst>
            </p:cNvPr>
            <p:cNvSpPr/>
            <p:nvPr/>
          </p:nvSpPr>
          <p:spPr>
            <a:xfrm>
              <a:off x="7109099" y="1586381"/>
              <a:ext cx="341568" cy="402968"/>
            </a:xfrm>
            <a:custGeom>
              <a:avLst/>
              <a:gdLst>
                <a:gd name="connsiteX0" fmla="*/ 340429 w 341568"/>
                <a:gd name="connsiteY0" fmla="*/ 150957 h 402968"/>
                <a:gd name="connsiteX1" fmla="*/ 150940 w 341568"/>
                <a:gd name="connsiteY1" fmla="*/ 1174 h 402968"/>
                <a:gd name="connsiteX2" fmla="*/ 0 w 341568"/>
                <a:gd name="connsiteY2" fmla="*/ 170227 h 402968"/>
                <a:gd name="connsiteX3" fmla="*/ 80374 w 341568"/>
                <a:gd name="connsiteY3" fmla="*/ 170227 h 402968"/>
                <a:gd name="connsiteX4" fmla="*/ 170756 w 341568"/>
                <a:gd name="connsiteY4" fmla="*/ 79836 h 402968"/>
                <a:gd name="connsiteX5" fmla="*/ 261147 w 341568"/>
                <a:gd name="connsiteY5" fmla="*/ 170220 h 402968"/>
                <a:gd name="connsiteX6" fmla="*/ 218763 w 341568"/>
                <a:gd name="connsiteY6" fmla="*/ 246810 h 402968"/>
                <a:gd name="connsiteX7" fmla="*/ 130553 w 341568"/>
                <a:gd name="connsiteY7" fmla="*/ 402969 h 402968"/>
                <a:gd name="connsiteX8" fmla="*/ 210927 w 341568"/>
                <a:gd name="connsiteY8" fmla="*/ 402969 h 402968"/>
                <a:gd name="connsiteX9" fmla="*/ 261549 w 341568"/>
                <a:gd name="connsiteY9" fmla="*/ 314846 h 402968"/>
                <a:gd name="connsiteX10" fmla="*/ 340429 w 341568"/>
                <a:gd name="connsiteY10" fmla="*/ 150957 h 40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568" h="402968">
                  <a:moveTo>
                    <a:pt x="340429" y="150957"/>
                  </a:moveTo>
                  <a:cubicBezTo>
                    <a:pt x="329464" y="57270"/>
                    <a:pt x="244627" y="-9790"/>
                    <a:pt x="150940" y="1174"/>
                  </a:cubicBezTo>
                  <a:cubicBezTo>
                    <a:pt x="65102" y="11220"/>
                    <a:pt x="295" y="83803"/>
                    <a:pt x="0" y="170227"/>
                  </a:cubicBezTo>
                  <a:lnTo>
                    <a:pt x="80374" y="170227"/>
                  </a:lnTo>
                  <a:cubicBezTo>
                    <a:pt x="80372" y="120308"/>
                    <a:pt x="120838" y="79838"/>
                    <a:pt x="170756" y="79836"/>
                  </a:cubicBezTo>
                  <a:cubicBezTo>
                    <a:pt x="220676" y="79834"/>
                    <a:pt x="261145" y="120300"/>
                    <a:pt x="261147" y="170220"/>
                  </a:cubicBezTo>
                  <a:cubicBezTo>
                    <a:pt x="261148" y="201344"/>
                    <a:pt x="245136" y="230280"/>
                    <a:pt x="218763" y="246810"/>
                  </a:cubicBezTo>
                  <a:cubicBezTo>
                    <a:pt x="164338" y="280110"/>
                    <a:pt x="130979" y="339165"/>
                    <a:pt x="130553" y="402969"/>
                  </a:cubicBezTo>
                  <a:lnTo>
                    <a:pt x="210927" y="402969"/>
                  </a:lnTo>
                  <a:cubicBezTo>
                    <a:pt x="211439" y="366821"/>
                    <a:pt x="230581" y="333499"/>
                    <a:pt x="261549" y="314846"/>
                  </a:cubicBezTo>
                  <a:cubicBezTo>
                    <a:pt x="317302" y="280048"/>
                    <a:pt x="348013" y="216240"/>
                    <a:pt x="340429" y="150957"/>
                  </a:cubicBezTo>
                  <a:close/>
                </a:path>
              </a:pathLst>
            </a:custGeom>
            <a:solidFill>
              <a:srgbClr val="000000"/>
            </a:solidFill>
            <a:ln w="6648" cap="flat">
              <a:noFill/>
              <a:prstDash val="solid"/>
              <a:miter/>
            </a:ln>
          </p:spPr>
          <p:txBody>
            <a:bodyPr rtlCol="0" anchor="ctr"/>
            <a:lstStyle/>
            <a:p>
              <a:endParaRPr lang="en-GB"/>
            </a:p>
          </p:txBody>
        </p:sp>
        <p:sp>
          <p:nvSpPr>
            <p:cNvPr id="31" name="Forma libre: forma 30">
              <a:extLst>
                <a:ext uri="{FF2B5EF4-FFF2-40B4-BE49-F238E27FC236}">
                  <a16:creationId xmlns:a16="http://schemas.microsoft.com/office/drawing/2014/main" id="{023829BC-F9FA-4692-948B-57F2DE551D7B}"/>
                </a:ext>
              </a:extLst>
            </p:cNvPr>
            <p:cNvSpPr/>
            <p:nvPr/>
          </p:nvSpPr>
          <p:spPr>
            <a:xfrm>
              <a:off x="7231996" y="2036795"/>
              <a:ext cx="98237" cy="98312"/>
            </a:xfrm>
            <a:custGeom>
              <a:avLst/>
              <a:gdLst>
                <a:gd name="connsiteX0" fmla="*/ 83871 w 98237"/>
                <a:gd name="connsiteY0" fmla="*/ 14416 h 98312"/>
                <a:gd name="connsiteX1" fmla="*/ 83871 w 98237"/>
                <a:gd name="connsiteY1" fmla="*/ 14416 h 98312"/>
                <a:gd name="connsiteX2" fmla="*/ 14440 w 98237"/>
                <a:gd name="connsiteY2" fmla="*/ 14343 h 98312"/>
                <a:gd name="connsiteX3" fmla="*/ 14368 w 98237"/>
                <a:gd name="connsiteY3" fmla="*/ 14416 h 98312"/>
                <a:gd name="connsiteX4" fmla="*/ 3839 w 98237"/>
                <a:gd name="connsiteY4" fmla="*/ 30129 h 98312"/>
                <a:gd name="connsiteX5" fmla="*/ 1 w 98237"/>
                <a:gd name="connsiteY5" fmla="*/ 49291 h 98312"/>
                <a:gd name="connsiteX6" fmla="*/ 3852 w 98237"/>
                <a:gd name="connsiteY6" fmla="*/ 68366 h 98312"/>
                <a:gd name="connsiteX7" fmla="*/ 30081 w 98237"/>
                <a:gd name="connsiteY7" fmla="*/ 94454 h 98312"/>
                <a:gd name="connsiteX8" fmla="*/ 49236 w 98237"/>
                <a:gd name="connsiteY8" fmla="*/ 98312 h 98312"/>
                <a:gd name="connsiteX9" fmla="*/ 68312 w 98237"/>
                <a:gd name="connsiteY9" fmla="*/ 94461 h 98312"/>
                <a:gd name="connsiteX10" fmla="*/ 94379 w 98237"/>
                <a:gd name="connsiteY10" fmla="*/ 68387 h 98312"/>
                <a:gd name="connsiteX11" fmla="*/ 98237 w 98237"/>
                <a:gd name="connsiteY11" fmla="*/ 49311 h 98312"/>
                <a:gd name="connsiteX12" fmla="*/ 94393 w 98237"/>
                <a:gd name="connsiteY12" fmla="*/ 30149 h 98312"/>
                <a:gd name="connsiteX13" fmla="*/ 83871 w 98237"/>
                <a:gd name="connsiteY13" fmla="*/ 14416 h 9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237" h="98312">
                  <a:moveTo>
                    <a:pt x="83871" y="14416"/>
                  </a:moveTo>
                  <a:lnTo>
                    <a:pt x="83871" y="14416"/>
                  </a:lnTo>
                  <a:cubicBezTo>
                    <a:pt x="64718" y="-4777"/>
                    <a:pt x="33633" y="-4810"/>
                    <a:pt x="14440" y="14343"/>
                  </a:cubicBezTo>
                  <a:cubicBezTo>
                    <a:pt x="14416" y="14368"/>
                    <a:pt x="14392" y="14392"/>
                    <a:pt x="14368" y="14416"/>
                  </a:cubicBezTo>
                  <a:cubicBezTo>
                    <a:pt x="9876" y="18924"/>
                    <a:pt x="6300" y="24260"/>
                    <a:pt x="3839" y="30129"/>
                  </a:cubicBezTo>
                  <a:cubicBezTo>
                    <a:pt x="1276" y="36191"/>
                    <a:pt x="-29" y="42710"/>
                    <a:pt x="1" y="49291"/>
                  </a:cubicBezTo>
                  <a:cubicBezTo>
                    <a:pt x="-36" y="55846"/>
                    <a:pt x="1275" y="62339"/>
                    <a:pt x="3852" y="68366"/>
                  </a:cubicBezTo>
                  <a:cubicBezTo>
                    <a:pt x="8861" y="80149"/>
                    <a:pt x="18272" y="89509"/>
                    <a:pt x="30081" y="94454"/>
                  </a:cubicBezTo>
                  <a:cubicBezTo>
                    <a:pt x="36141" y="97016"/>
                    <a:pt x="42656" y="98328"/>
                    <a:pt x="49236" y="98312"/>
                  </a:cubicBezTo>
                  <a:cubicBezTo>
                    <a:pt x="55791" y="98344"/>
                    <a:pt x="62283" y="97034"/>
                    <a:pt x="68312" y="94461"/>
                  </a:cubicBezTo>
                  <a:cubicBezTo>
                    <a:pt x="80037" y="89454"/>
                    <a:pt x="89375" y="80113"/>
                    <a:pt x="94379" y="68387"/>
                  </a:cubicBezTo>
                  <a:cubicBezTo>
                    <a:pt x="96955" y="62359"/>
                    <a:pt x="98268" y="55866"/>
                    <a:pt x="98237" y="49311"/>
                  </a:cubicBezTo>
                  <a:cubicBezTo>
                    <a:pt x="98262" y="42730"/>
                    <a:pt x="96954" y="36212"/>
                    <a:pt x="94393" y="30149"/>
                  </a:cubicBezTo>
                  <a:cubicBezTo>
                    <a:pt x="91933" y="24275"/>
                    <a:pt x="88360" y="18932"/>
                    <a:pt x="83871" y="14416"/>
                  </a:cubicBezTo>
                  <a:close/>
                </a:path>
              </a:pathLst>
            </a:custGeom>
            <a:solidFill>
              <a:srgbClr val="000000"/>
            </a:solidFill>
            <a:ln w="6648" cap="flat">
              <a:noFill/>
              <a:prstDash val="solid"/>
              <a:miter/>
            </a:ln>
          </p:spPr>
          <p:txBody>
            <a:bodyPr rtlCol="0" anchor="ctr"/>
            <a:lstStyle/>
            <a:p>
              <a:endParaRPr lang="en-GB"/>
            </a:p>
          </p:txBody>
        </p:sp>
      </p:grpSp>
      <p:sp>
        <p:nvSpPr>
          <p:cNvPr id="71" name="object 41">
            <a:extLst>
              <a:ext uri="{FF2B5EF4-FFF2-40B4-BE49-F238E27FC236}">
                <a16:creationId xmlns:a16="http://schemas.microsoft.com/office/drawing/2014/main" id="{DC02E15C-1910-4B3A-BFD0-CC5C98493B2D}"/>
              </a:ext>
            </a:extLst>
          </p:cNvPr>
          <p:cNvSpPr txBox="1"/>
          <p:nvPr/>
        </p:nvSpPr>
        <p:spPr>
          <a:xfrm>
            <a:off x="2601145" y="3570001"/>
            <a:ext cx="3941712" cy="873957"/>
          </a:xfrm>
          <a:prstGeom prst="rect">
            <a:avLst/>
          </a:prstGeom>
        </p:spPr>
        <p:txBody>
          <a:bodyPr vert="horz" wrap="square" lIns="0" tIns="12065" rIns="0" bIns="0" rtlCol="0">
            <a:spAutoFit/>
          </a:bodyPr>
          <a:lstStyle/>
          <a:p>
            <a:pPr marL="12700" algn="ctr">
              <a:lnSpc>
                <a:spcPct val="100000"/>
              </a:lnSpc>
              <a:spcBef>
                <a:spcPts val="95"/>
              </a:spcBef>
            </a:pPr>
            <a:r>
              <a:rPr lang="en-GB" sz="2800" spc="-80" dirty="0">
                <a:latin typeface="TSTAR PRO" panose="02000806030000020004" pitchFamily="50" charset="0"/>
                <a:cs typeface="Trebuchet MS"/>
              </a:rPr>
              <a:t>HOW CAN WE KNOW IF AN ES IS </a:t>
            </a:r>
            <a:r>
              <a:rPr lang="en-GB" sz="2800" b="1" spc="-80" dirty="0">
                <a:highlight>
                  <a:srgbClr val="25EE32"/>
                </a:highlight>
                <a:latin typeface="TSTAR PRO" panose="02000806030000020004" pitchFamily="50" charset="0"/>
                <a:cs typeface="Trebuchet MS"/>
              </a:rPr>
              <a:t>SECURE ENOUGH</a:t>
            </a:r>
            <a:r>
              <a:rPr lang="en-GB" sz="2800" spc="-80" dirty="0">
                <a:latin typeface="TSTAR PRO" panose="02000806030000020004" pitchFamily="50" charset="0"/>
                <a:cs typeface="Trebuchet MS"/>
              </a:rPr>
              <a:t>?</a:t>
            </a:r>
            <a:endParaRPr lang="en-GB" sz="2800" dirty="0">
              <a:latin typeface="TSTAR PRO" panose="02000806030000020004" pitchFamily="50" charset="0"/>
              <a:cs typeface="Trebuchet MS"/>
            </a:endParaRPr>
          </a:p>
        </p:txBody>
      </p:sp>
    </p:spTree>
    <p:extLst>
      <p:ext uri="{BB962C8B-B14F-4D97-AF65-F5344CB8AC3E}">
        <p14:creationId xmlns:p14="http://schemas.microsoft.com/office/powerpoint/2010/main" val="1027167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13">
            <a:extLst>
              <a:ext uri="{FF2B5EF4-FFF2-40B4-BE49-F238E27FC236}">
                <a16:creationId xmlns:a16="http://schemas.microsoft.com/office/drawing/2014/main" id="{EA90135D-0FEA-DBA8-F2C4-8DB18175FB97}"/>
              </a:ext>
            </a:extLst>
          </p:cNvPr>
          <p:cNvCxnSpPr>
            <a:cxnSpLocks/>
            <a:endCxn id="34" idx="1"/>
          </p:cNvCxnSpPr>
          <p:nvPr/>
        </p:nvCxnSpPr>
        <p:spPr>
          <a:xfrm>
            <a:off x="2411760"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CAE07E2E-EF0F-AD35-452A-F16BF463EEB6}"/>
              </a:ext>
            </a:extLst>
          </p:cNvPr>
          <p:cNvCxnSpPr/>
          <p:nvPr/>
        </p:nvCxnSpPr>
        <p:spPr>
          <a:xfrm>
            <a:off x="2411760"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6F228CEC-246E-6299-7244-158140957250}"/>
              </a:ext>
            </a:extLst>
          </p:cNvPr>
          <p:cNvCxnSpPr>
            <a:cxnSpLocks/>
          </p:cNvCxnSpPr>
          <p:nvPr/>
        </p:nvCxnSpPr>
        <p:spPr>
          <a:xfrm>
            <a:off x="5969084"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0D598DB2-EDEE-D998-8B1E-F53855C6250C}"/>
              </a:ext>
            </a:extLst>
          </p:cNvPr>
          <p:cNvCxnSpPr/>
          <p:nvPr/>
        </p:nvCxnSpPr>
        <p:spPr>
          <a:xfrm>
            <a:off x="5969084"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9BA85360-4138-7677-0DF9-4FB77C8C2431}"/>
              </a:ext>
            </a:extLst>
          </p:cNvPr>
          <p:cNvCxnSpPr>
            <a:cxnSpLocks/>
          </p:cNvCxnSpPr>
          <p:nvPr/>
        </p:nvCxnSpPr>
        <p:spPr>
          <a:xfrm>
            <a:off x="4210418"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C17F073-2473-4E99-29FE-80F859CBBA73}"/>
              </a:ext>
            </a:extLst>
          </p:cNvPr>
          <p:cNvCxnSpPr/>
          <p:nvPr/>
        </p:nvCxnSpPr>
        <p:spPr>
          <a:xfrm>
            <a:off x="4210418"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7</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Proposal</a:t>
            </a:r>
          </a:p>
        </p:txBody>
      </p:sp>
      <p:grpSp>
        <p:nvGrpSpPr>
          <p:cNvPr id="6" name="Grupo 5">
            <a:extLst>
              <a:ext uri="{FF2B5EF4-FFF2-40B4-BE49-F238E27FC236}">
                <a16:creationId xmlns:a16="http://schemas.microsoft.com/office/drawing/2014/main" id="{E569DE1A-D68A-264A-82C4-120910C5ECFA}"/>
              </a:ext>
            </a:extLst>
          </p:cNvPr>
          <p:cNvGrpSpPr/>
          <p:nvPr/>
        </p:nvGrpSpPr>
        <p:grpSpPr>
          <a:xfrm>
            <a:off x="7616236" y="2786869"/>
            <a:ext cx="1067606" cy="1067606"/>
            <a:chOff x="6722013" y="1835503"/>
            <a:chExt cx="585542" cy="585542"/>
          </a:xfrm>
        </p:grpSpPr>
        <p:sp>
          <p:nvSpPr>
            <p:cNvPr id="10" name="Google Shape;187;p21">
              <a:extLst>
                <a:ext uri="{FF2B5EF4-FFF2-40B4-BE49-F238E27FC236}">
                  <a16:creationId xmlns:a16="http://schemas.microsoft.com/office/drawing/2014/main" id="{53414787-AAC3-4159-A1C3-BC4BC5796053}"/>
                </a:ext>
              </a:extLst>
            </p:cNvPr>
            <p:cNvSpPr/>
            <p:nvPr/>
          </p:nvSpPr>
          <p:spPr>
            <a:xfrm>
              <a:off x="6722013" y="183550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ráfico 10" descr="Flujo de trabajo">
              <a:extLst>
                <a:ext uri="{FF2B5EF4-FFF2-40B4-BE49-F238E27FC236}">
                  <a16:creationId xmlns:a16="http://schemas.microsoft.com/office/drawing/2014/main" id="{75C92BA1-DE39-4E16-98DD-B29127FE3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513" y="1857003"/>
              <a:ext cx="542542" cy="542542"/>
            </a:xfrm>
            <a:prstGeom prst="rect">
              <a:avLst/>
            </a:prstGeom>
          </p:spPr>
        </p:pic>
      </p:grpSp>
      <p:sp>
        <p:nvSpPr>
          <p:cNvPr id="12" name="object 41">
            <a:extLst>
              <a:ext uri="{FF2B5EF4-FFF2-40B4-BE49-F238E27FC236}">
                <a16:creationId xmlns:a16="http://schemas.microsoft.com/office/drawing/2014/main" id="{3251BE82-BFE3-4150-A2D1-A7E6EC707E82}"/>
              </a:ext>
            </a:extLst>
          </p:cNvPr>
          <p:cNvSpPr txBox="1"/>
          <p:nvPr/>
        </p:nvSpPr>
        <p:spPr>
          <a:xfrm>
            <a:off x="7583999" y="2255777"/>
            <a:ext cx="113207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VULNERABILITY ASSESSMENT</a:t>
            </a:r>
            <a:endParaRPr lang="en-GB" sz="1400" b="1" dirty="0">
              <a:latin typeface="TSTAR PRO" panose="02000806030000020004" pitchFamily="50" charset="0"/>
              <a:cs typeface="Trebuchet MS"/>
            </a:endParaRPr>
          </a:p>
        </p:txBody>
      </p:sp>
      <p:sp>
        <p:nvSpPr>
          <p:cNvPr id="19" name="object 41">
            <a:extLst>
              <a:ext uri="{FF2B5EF4-FFF2-40B4-BE49-F238E27FC236}">
                <a16:creationId xmlns:a16="http://schemas.microsoft.com/office/drawing/2014/main" id="{B5ED6932-BB0C-4768-9112-82BD8AE93D1B}"/>
              </a:ext>
            </a:extLst>
          </p:cNvPr>
          <p:cNvSpPr txBox="1"/>
          <p:nvPr/>
        </p:nvSpPr>
        <p:spPr>
          <a:xfrm>
            <a:off x="4189152"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GRAPH-BASED ANALYSIS</a:t>
            </a:r>
            <a:endParaRPr lang="en-GB" sz="1400" b="1" dirty="0">
              <a:latin typeface="TSTAR PRO" panose="02000806030000020004" pitchFamily="50" charset="0"/>
              <a:cs typeface="Trebuchet MS"/>
            </a:endParaRPr>
          </a:p>
        </p:txBody>
      </p:sp>
      <p:sp>
        <p:nvSpPr>
          <p:cNvPr id="24" name="object 41">
            <a:extLst>
              <a:ext uri="{FF2B5EF4-FFF2-40B4-BE49-F238E27FC236}">
                <a16:creationId xmlns:a16="http://schemas.microsoft.com/office/drawing/2014/main" id="{A6020728-A750-46EB-8B2B-A4933652D696}"/>
              </a:ext>
            </a:extLst>
          </p:cNvPr>
          <p:cNvSpPr txBox="1"/>
          <p:nvPr/>
        </p:nvSpPr>
        <p:spPr>
          <a:xfrm>
            <a:off x="529692" y="2255777"/>
            <a:ext cx="102762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SYSTEM UNDER TEST (SUT)</a:t>
            </a:r>
            <a:endParaRPr lang="en-GB" sz="1400" b="1" dirty="0">
              <a:latin typeface="TSTAR PRO" panose="02000806030000020004" pitchFamily="50" charset="0"/>
              <a:cs typeface="Trebuchet MS"/>
            </a:endParaRPr>
          </a:p>
        </p:txBody>
      </p:sp>
      <p:sp>
        <p:nvSpPr>
          <p:cNvPr id="32" name="object 41">
            <a:extLst>
              <a:ext uri="{FF2B5EF4-FFF2-40B4-BE49-F238E27FC236}">
                <a16:creationId xmlns:a16="http://schemas.microsoft.com/office/drawing/2014/main" id="{28A871B9-77AF-4843-AFD3-8C4BDC27D92A}"/>
              </a:ext>
            </a:extLst>
          </p:cNvPr>
          <p:cNvSpPr txBox="1"/>
          <p:nvPr/>
        </p:nvSpPr>
        <p:spPr>
          <a:xfrm>
            <a:off x="2396419"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METRICS ANALYSIS</a:t>
            </a:r>
            <a:endParaRPr lang="en-GB" sz="1400" b="1" dirty="0">
              <a:latin typeface="TSTAR PRO" panose="02000806030000020004" pitchFamily="50" charset="0"/>
              <a:cs typeface="Trebuchet MS"/>
            </a:endParaRPr>
          </a:p>
        </p:txBody>
      </p:sp>
      <p:grpSp>
        <p:nvGrpSpPr>
          <p:cNvPr id="4" name="Grupo 3">
            <a:extLst>
              <a:ext uri="{FF2B5EF4-FFF2-40B4-BE49-F238E27FC236}">
                <a16:creationId xmlns:a16="http://schemas.microsoft.com/office/drawing/2014/main" id="{1FEAAED2-7DD8-6D29-7C8B-FFDC1E95FD9D}"/>
              </a:ext>
            </a:extLst>
          </p:cNvPr>
          <p:cNvGrpSpPr/>
          <p:nvPr/>
        </p:nvGrpSpPr>
        <p:grpSpPr>
          <a:xfrm>
            <a:off x="2292908" y="2784302"/>
            <a:ext cx="1072740" cy="1072740"/>
            <a:chOff x="4039337" y="3075806"/>
            <a:chExt cx="585542" cy="585542"/>
          </a:xfrm>
        </p:grpSpPr>
        <p:sp>
          <p:nvSpPr>
            <p:cNvPr id="31" name="Google Shape;187;p21">
              <a:extLst>
                <a:ext uri="{FF2B5EF4-FFF2-40B4-BE49-F238E27FC236}">
                  <a16:creationId xmlns:a16="http://schemas.microsoft.com/office/drawing/2014/main" id="{85702136-B1DE-4CB0-81EA-0B763E9AD48C}"/>
                </a:ext>
              </a:extLst>
            </p:cNvPr>
            <p:cNvSpPr/>
            <p:nvPr/>
          </p:nvSpPr>
          <p:spPr>
            <a:xfrm>
              <a:off x="4039337" y="307580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ráfico 33" descr="Regla">
              <a:extLst>
                <a:ext uri="{FF2B5EF4-FFF2-40B4-BE49-F238E27FC236}">
                  <a16:creationId xmlns:a16="http://schemas.microsoft.com/office/drawing/2014/main" id="{407D3901-5085-4597-BDF3-99DE5C6AD5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211" y="3146524"/>
              <a:ext cx="444106" cy="444106"/>
            </a:xfrm>
            <a:prstGeom prst="rect">
              <a:avLst/>
            </a:prstGeom>
          </p:spPr>
        </p:pic>
      </p:grpSp>
      <p:grpSp>
        <p:nvGrpSpPr>
          <p:cNvPr id="8" name="Grupo 7">
            <a:extLst>
              <a:ext uri="{FF2B5EF4-FFF2-40B4-BE49-F238E27FC236}">
                <a16:creationId xmlns:a16="http://schemas.microsoft.com/office/drawing/2014/main" id="{0A2EF06B-45CA-0EC6-B474-5A4D225DBD4A}"/>
              </a:ext>
            </a:extLst>
          </p:cNvPr>
          <p:cNvGrpSpPr/>
          <p:nvPr/>
        </p:nvGrpSpPr>
        <p:grpSpPr>
          <a:xfrm flipH="1">
            <a:off x="4061846" y="2784301"/>
            <a:ext cx="1072742" cy="1072742"/>
            <a:chOff x="2016942" y="1794232"/>
            <a:chExt cx="1528914" cy="1528914"/>
          </a:xfrm>
        </p:grpSpPr>
        <p:sp>
          <p:nvSpPr>
            <p:cNvPr id="18" name="Google Shape;187;p21">
              <a:extLst>
                <a:ext uri="{FF2B5EF4-FFF2-40B4-BE49-F238E27FC236}">
                  <a16:creationId xmlns:a16="http://schemas.microsoft.com/office/drawing/2014/main" id="{15D74E21-ABAE-4CCD-9ACD-115C1A3E58AB}"/>
                </a:ext>
              </a:extLst>
            </p:cNvPr>
            <p:cNvSpPr/>
            <p:nvPr/>
          </p:nvSpPr>
          <p:spPr>
            <a:xfrm>
              <a:off x="2016942" y="1794232"/>
              <a:ext cx="1528914" cy="152891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 name="Gráfico 105" descr="Jerarquía">
              <a:extLst>
                <a:ext uri="{FF2B5EF4-FFF2-40B4-BE49-F238E27FC236}">
                  <a16:creationId xmlns:a16="http://schemas.microsoft.com/office/drawing/2014/main" id="{C80FFE47-4F5A-4395-ABB4-A275C719F6B1}"/>
                </a:ext>
              </a:extLst>
            </p:cNvPr>
            <p:cNvGrpSpPr/>
            <p:nvPr/>
          </p:nvGrpSpPr>
          <p:grpSpPr>
            <a:xfrm>
              <a:off x="2228692" y="2023102"/>
              <a:ext cx="1105414" cy="939602"/>
              <a:chOff x="5455479" y="3158599"/>
              <a:chExt cx="762000" cy="647700"/>
            </a:xfrm>
            <a:solidFill>
              <a:srgbClr val="000000"/>
            </a:solidFill>
          </p:grpSpPr>
          <p:sp>
            <p:nvSpPr>
              <p:cNvPr id="49" name="Forma libre: forma 48">
                <a:extLst>
                  <a:ext uri="{FF2B5EF4-FFF2-40B4-BE49-F238E27FC236}">
                    <a16:creationId xmlns:a16="http://schemas.microsoft.com/office/drawing/2014/main" id="{F4DD66FA-297F-450F-A50E-4700F800F190}"/>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0" name="Forma libre: forma 49">
                <a:extLst>
                  <a:ext uri="{FF2B5EF4-FFF2-40B4-BE49-F238E27FC236}">
                    <a16:creationId xmlns:a16="http://schemas.microsoft.com/office/drawing/2014/main" id="{A6EEC395-B3C4-479E-A532-29BF3A0331FD}"/>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1" name="Forma libre: forma 50">
                <a:extLst>
                  <a:ext uri="{FF2B5EF4-FFF2-40B4-BE49-F238E27FC236}">
                    <a16:creationId xmlns:a16="http://schemas.microsoft.com/office/drawing/2014/main" id="{FC6038F8-EDB0-49CB-A130-3B547FF2D031}"/>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2" name="Forma libre: forma 51">
                <a:extLst>
                  <a:ext uri="{FF2B5EF4-FFF2-40B4-BE49-F238E27FC236}">
                    <a16:creationId xmlns:a16="http://schemas.microsoft.com/office/drawing/2014/main" id="{7C8AF633-651E-4AA3-A0F1-A77771099188}"/>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53" name="Forma libre: forma 52">
                <a:extLst>
                  <a:ext uri="{FF2B5EF4-FFF2-40B4-BE49-F238E27FC236}">
                    <a16:creationId xmlns:a16="http://schemas.microsoft.com/office/drawing/2014/main" id="{4DE54ED7-416D-4BF1-AC9F-3814ED956264}"/>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grpSp>
      <p:grpSp>
        <p:nvGrpSpPr>
          <p:cNvPr id="2" name="Grupo 1">
            <a:extLst>
              <a:ext uri="{FF2B5EF4-FFF2-40B4-BE49-F238E27FC236}">
                <a16:creationId xmlns:a16="http://schemas.microsoft.com/office/drawing/2014/main" id="{8FB7261B-187A-4814-D3CE-9698CD29B05C}"/>
              </a:ext>
            </a:extLst>
          </p:cNvPr>
          <p:cNvGrpSpPr/>
          <p:nvPr/>
        </p:nvGrpSpPr>
        <p:grpSpPr>
          <a:xfrm>
            <a:off x="502281" y="2784301"/>
            <a:ext cx="1072742" cy="1072742"/>
            <a:chOff x="863751" y="3392583"/>
            <a:chExt cx="585542" cy="585542"/>
          </a:xfrm>
        </p:grpSpPr>
        <p:sp>
          <p:nvSpPr>
            <p:cNvPr id="22" name="Google Shape;187;p21">
              <a:extLst>
                <a:ext uri="{FF2B5EF4-FFF2-40B4-BE49-F238E27FC236}">
                  <a16:creationId xmlns:a16="http://schemas.microsoft.com/office/drawing/2014/main" id="{B0290ABE-7AA6-4FC3-A721-8873D241E7F3}"/>
                </a:ext>
              </a:extLst>
            </p:cNvPr>
            <p:cNvSpPr/>
            <p:nvPr/>
          </p:nvSpPr>
          <p:spPr>
            <a:xfrm>
              <a:off x="863751" y="339258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4" name="Gráfico 53" descr="Procesador con relleno sólido">
              <a:extLst>
                <a:ext uri="{FF2B5EF4-FFF2-40B4-BE49-F238E27FC236}">
                  <a16:creationId xmlns:a16="http://schemas.microsoft.com/office/drawing/2014/main" id="{00E23177-DE41-4721-9AD1-E969BFADF9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34" y="3444789"/>
              <a:ext cx="481130" cy="481130"/>
            </a:xfrm>
            <a:prstGeom prst="rect">
              <a:avLst/>
            </a:prstGeom>
          </p:spPr>
        </p:pic>
      </p:grpSp>
      <p:sp>
        <p:nvSpPr>
          <p:cNvPr id="44" name="Flecha: a la derecha 43">
            <a:extLst>
              <a:ext uri="{FF2B5EF4-FFF2-40B4-BE49-F238E27FC236}">
                <a16:creationId xmlns:a16="http://schemas.microsoft.com/office/drawing/2014/main" id="{6CB693C2-F074-CFA0-F770-66277CBEB123}"/>
              </a:ext>
            </a:extLst>
          </p:cNvPr>
          <p:cNvSpPr/>
          <p:nvPr/>
        </p:nvSpPr>
        <p:spPr>
          <a:xfrm>
            <a:off x="1677859"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lecha: a la derecha 44">
            <a:extLst>
              <a:ext uri="{FF2B5EF4-FFF2-40B4-BE49-F238E27FC236}">
                <a16:creationId xmlns:a16="http://schemas.microsoft.com/office/drawing/2014/main" id="{FEF58713-C3F0-9CA4-6B73-0665B36D447E}"/>
              </a:ext>
            </a:extLst>
          </p:cNvPr>
          <p:cNvSpPr/>
          <p:nvPr/>
        </p:nvSpPr>
        <p:spPr>
          <a:xfrm>
            <a:off x="34737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echa: a la derecha 45">
            <a:extLst>
              <a:ext uri="{FF2B5EF4-FFF2-40B4-BE49-F238E27FC236}">
                <a16:creationId xmlns:a16="http://schemas.microsoft.com/office/drawing/2014/main" id="{349F4286-3229-2B74-DE2B-FA762F021967}"/>
              </a:ext>
            </a:extLst>
          </p:cNvPr>
          <p:cNvSpPr/>
          <p:nvPr/>
        </p:nvSpPr>
        <p:spPr>
          <a:xfrm>
            <a:off x="5238814"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upo 6">
            <a:extLst>
              <a:ext uri="{FF2B5EF4-FFF2-40B4-BE49-F238E27FC236}">
                <a16:creationId xmlns:a16="http://schemas.microsoft.com/office/drawing/2014/main" id="{0B1DD5EE-6B90-8A28-C6F8-096CFA7EC565}"/>
              </a:ext>
            </a:extLst>
          </p:cNvPr>
          <p:cNvGrpSpPr/>
          <p:nvPr/>
        </p:nvGrpSpPr>
        <p:grpSpPr>
          <a:xfrm>
            <a:off x="5837746" y="2705119"/>
            <a:ext cx="1072742" cy="1231106"/>
            <a:chOff x="5938803" y="1879609"/>
            <a:chExt cx="1072742" cy="1231106"/>
          </a:xfrm>
        </p:grpSpPr>
        <p:sp>
          <p:nvSpPr>
            <p:cNvPr id="37" name="Google Shape;187;p21">
              <a:extLst>
                <a:ext uri="{FF2B5EF4-FFF2-40B4-BE49-F238E27FC236}">
                  <a16:creationId xmlns:a16="http://schemas.microsoft.com/office/drawing/2014/main" id="{7EB9B682-D2F2-A0C2-42CA-B1E6FDA85CD1}"/>
                </a:ext>
              </a:extLst>
            </p:cNvPr>
            <p:cNvSpPr/>
            <p:nvPr/>
          </p:nvSpPr>
          <p:spPr>
            <a:xfrm>
              <a:off x="5938803" y="1958791"/>
              <a:ext cx="1072742" cy="10727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47ABC1EC-5999-BDC4-7640-18D71E7FCFE5}"/>
                    </a:ext>
                  </a:extLst>
                </p:cNvPr>
                <p:cNvSpPr txBox="1"/>
                <p:nvPr/>
              </p:nvSpPr>
              <p:spPr>
                <a:xfrm>
                  <a:off x="6070141" y="1879609"/>
                  <a:ext cx="82554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8000" b="1" i="0" smtClean="0">
                            <a:latin typeface="Cambria Math" panose="02040503050406030204" pitchFamily="18" charset="0"/>
                            <a:ea typeface="Cambria Math" panose="02040503050406030204" pitchFamily="18" charset="0"/>
                          </a:rPr>
                          <m:t>𝚺</m:t>
                        </m:r>
                      </m:oMath>
                    </m:oMathPara>
                  </a14:m>
                  <a:endParaRPr lang="en-US" sz="8000" b="1" dirty="0"/>
                </a:p>
              </p:txBody>
            </p:sp>
          </mc:Choice>
          <mc:Fallback xmlns="">
            <p:sp>
              <p:nvSpPr>
                <p:cNvPr id="39" name="CuadroTexto 38">
                  <a:extLst>
                    <a:ext uri="{FF2B5EF4-FFF2-40B4-BE49-F238E27FC236}">
                      <a16:creationId xmlns:a16="http://schemas.microsoft.com/office/drawing/2014/main" id="{47ABC1EC-5999-BDC4-7640-18D71E7FCFE5}"/>
                    </a:ext>
                  </a:extLst>
                </p:cNvPr>
                <p:cNvSpPr txBox="1">
                  <a:spLocks noRot="1" noChangeAspect="1" noMove="1" noResize="1" noEditPoints="1" noAdjustHandles="1" noChangeArrowheads="1" noChangeShapeType="1" noTextEdit="1"/>
                </p:cNvSpPr>
                <p:nvPr/>
              </p:nvSpPr>
              <p:spPr>
                <a:xfrm>
                  <a:off x="6070141" y="1879609"/>
                  <a:ext cx="825547" cy="1231106"/>
                </a:xfrm>
                <a:prstGeom prst="rect">
                  <a:avLst/>
                </a:prstGeom>
                <a:blipFill>
                  <a:blip r:embed="rId9"/>
                  <a:stretch>
                    <a:fillRect/>
                  </a:stretch>
                </a:blipFill>
              </p:spPr>
              <p:txBody>
                <a:bodyPr/>
                <a:lstStyle/>
                <a:p>
                  <a:r>
                    <a:rPr lang="en-US">
                      <a:noFill/>
                    </a:rPr>
                    <a:t> </a:t>
                  </a:r>
                </a:p>
              </p:txBody>
            </p:sp>
          </mc:Fallback>
        </mc:AlternateContent>
      </p:grpSp>
      <p:sp>
        <p:nvSpPr>
          <p:cNvPr id="43" name="Flecha: a la derecha 42">
            <a:extLst>
              <a:ext uri="{FF2B5EF4-FFF2-40B4-BE49-F238E27FC236}">
                <a16:creationId xmlns:a16="http://schemas.microsoft.com/office/drawing/2014/main" id="{CB472582-C186-19E6-6F0D-6B90345810F9}"/>
              </a:ext>
            </a:extLst>
          </p:cNvPr>
          <p:cNvSpPr/>
          <p:nvPr/>
        </p:nvSpPr>
        <p:spPr>
          <a:xfrm>
            <a:off x="70255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bject 41">
            <a:extLst>
              <a:ext uri="{FF2B5EF4-FFF2-40B4-BE49-F238E27FC236}">
                <a16:creationId xmlns:a16="http://schemas.microsoft.com/office/drawing/2014/main" id="{04D53714-0F77-F43E-8ADA-01169B3C2C25}"/>
              </a:ext>
            </a:extLst>
          </p:cNvPr>
          <p:cNvSpPr txBox="1"/>
          <p:nvPr/>
        </p:nvSpPr>
        <p:spPr>
          <a:xfrm>
            <a:off x="6011471" y="1313495"/>
            <a:ext cx="97724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METRIC AGGREGATION</a:t>
            </a:r>
            <a:endParaRPr lang="en-GB" sz="1400" b="1" dirty="0">
              <a:latin typeface="TSTAR PRO" panose="02000806030000020004" pitchFamily="50" charset="0"/>
              <a:cs typeface="Trebuchet MS"/>
            </a:endParaRPr>
          </a:p>
        </p:txBody>
      </p:sp>
      <p:sp>
        <p:nvSpPr>
          <p:cNvPr id="63" name="object 41">
            <a:extLst>
              <a:ext uri="{FF2B5EF4-FFF2-40B4-BE49-F238E27FC236}">
                <a16:creationId xmlns:a16="http://schemas.microsoft.com/office/drawing/2014/main" id="{BE8CAC99-08EC-F32E-28EB-0C2EE22D3010}"/>
              </a:ext>
            </a:extLst>
          </p:cNvPr>
          <p:cNvSpPr txBox="1"/>
          <p:nvPr/>
        </p:nvSpPr>
        <p:spPr>
          <a:xfrm>
            <a:off x="2496946"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Current Metrics Status</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Proposed Taxonomy</a:t>
            </a:r>
            <a:endParaRPr lang="en-GB" sz="1100" dirty="0">
              <a:latin typeface="TSTAR PRO" panose="02000806030000020004" pitchFamily="50" charset="0"/>
              <a:cs typeface="Trebuchet MS"/>
            </a:endParaRPr>
          </a:p>
        </p:txBody>
      </p:sp>
      <p:sp>
        <p:nvSpPr>
          <p:cNvPr id="64" name="object 41">
            <a:extLst>
              <a:ext uri="{FF2B5EF4-FFF2-40B4-BE49-F238E27FC236}">
                <a16:creationId xmlns:a16="http://schemas.microsoft.com/office/drawing/2014/main" id="{EC5FD329-BC13-0DC6-8C5A-A5A67D971EFA}"/>
              </a:ext>
            </a:extLst>
          </p:cNvPr>
          <p:cNvSpPr txBox="1"/>
          <p:nvPr/>
        </p:nvSpPr>
        <p:spPr>
          <a:xfrm>
            <a:off x="4294430" y="1827903"/>
            <a:ext cx="1374530" cy="76803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Applications</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Proposed Model</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Proposed Metrics</a:t>
            </a:r>
            <a:endParaRPr lang="en-GB" sz="1100" dirty="0">
              <a:latin typeface="TSTAR PRO" panose="02000806030000020004" pitchFamily="50" charset="0"/>
              <a:cs typeface="Trebuchet MS"/>
            </a:endParaRPr>
          </a:p>
        </p:txBody>
      </p:sp>
      <p:sp>
        <p:nvSpPr>
          <p:cNvPr id="65" name="object 41">
            <a:extLst>
              <a:ext uri="{FF2B5EF4-FFF2-40B4-BE49-F238E27FC236}">
                <a16:creationId xmlns:a16="http://schemas.microsoft.com/office/drawing/2014/main" id="{2C52196B-75CC-A146-EA52-494334AE804F}"/>
              </a:ext>
            </a:extLst>
          </p:cNvPr>
          <p:cNvSpPr txBox="1"/>
          <p:nvPr/>
        </p:nvSpPr>
        <p:spPr>
          <a:xfrm>
            <a:off x="6053095"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Model</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Algorithm</a:t>
            </a:r>
            <a:endParaRPr lang="en-GB" sz="1100" dirty="0">
              <a:latin typeface="TSTAR PRO" panose="02000806030000020004" pitchFamily="50" charset="0"/>
              <a:cs typeface="Trebuchet MS"/>
            </a:endParaRPr>
          </a:p>
        </p:txBody>
      </p:sp>
    </p:spTree>
    <p:extLst>
      <p:ext uri="{BB962C8B-B14F-4D97-AF65-F5344CB8AC3E}">
        <p14:creationId xmlns:p14="http://schemas.microsoft.com/office/powerpoint/2010/main" val="2109842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8</a:t>
            </a:fld>
            <a:endParaRPr lang="en-US" dirty="0"/>
          </a:p>
        </p:txBody>
      </p:sp>
      <p:sp>
        <p:nvSpPr>
          <p:cNvPr id="68" name="Título 2">
            <a:extLst>
              <a:ext uri="{FF2B5EF4-FFF2-40B4-BE49-F238E27FC236}">
                <a16:creationId xmlns:a16="http://schemas.microsoft.com/office/drawing/2014/main" id="{999268AD-06AC-439B-92B0-54FD2CB08117}"/>
              </a:ext>
            </a:extLst>
          </p:cNvPr>
          <p:cNvSpPr>
            <a:spLocks noGrp="1"/>
          </p:cNvSpPr>
          <p:nvPr>
            <p:ph type="title"/>
          </p:nvPr>
        </p:nvSpPr>
        <p:spPr>
          <a:xfrm>
            <a:off x="2123728" y="-20538"/>
            <a:ext cx="6563072" cy="576064"/>
          </a:xfrm>
        </p:spPr>
        <p:txBody>
          <a:bodyPr/>
          <a:lstStyle/>
          <a:p>
            <a:r>
              <a:rPr lang="en-GB" dirty="0"/>
              <a:t>Proposal</a:t>
            </a:r>
          </a:p>
        </p:txBody>
      </p:sp>
      <p:cxnSp>
        <p:nvCxnSpPr>
          <p:cNvPr id="33" name="Conector recto 32">
            <a:extLst>
              <a:ext uri="{FF2B5EF4-FFF2-40B4-BE49-F238E27FC236}">
                <a16:creationId xmlns:a16="http://schemas.microsoft.com/office/drawing/2014/main" id="{CD0496A3-56BE-925E-1F7E-004204FDC473}"/>
              </a:ext>
            </a:extLst>
          </p:cNvPr>
          <p:cNvCxnSpPr>
            <a:cxnSpLocks/>
            <a:endCxn id="63" idx="1"/>
          </p:cNvCxnSpPr>
          <p:nvPr/>
        </p:nvCxnSpPr>
        <p:spPr>
          <a:xfrm>
            <a:off x="2411760"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8EF6EB31-A3B5-9BED-7ECC-F9175FEEBA5E}"/>
              </a:ext>
            </a:extLst>
          </p:cNvPr>
          <p:cNvCxnSpPr/>
          <p:nvPr/>
        </p:nvCxnSpPr>
        <p:spPr>
          <a:xfrm>
            <a:off x="2411760"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3DF66700-3968-E808-A44A-B484D0F7BCB8}"/>
              </a:ext>
            </a:extLst>
          </p:cNvPr>
          <p:cNvCxnSpPr>
            <a:cxnSpLocks/>
          </p:cNvCxnSpPr>
          <p:nvPr/>
        </p:nvCxnSpPr>
        <p:spPr>
          <a:xfrm>
            <a:off x="5969084" y="1822827"/>
            <a:ext cx="0" cy="14978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ECED864A-F108-726A-DBDE-C70CFF029CED}"/>
              </a:ext>
            </a:extLst>
          </p:cNvPr>
          <p:cNvCxnSpPr/>
          <p:nvPr/>
        </p:nvCxnSpPr>
        <p:spPr>
          <a:xfrm>
            <a:off x="5969084" y="1822827"/>
            <a:ext cx="106202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BE87EA95-DBFF-C6B2-25D5-6657A51A62A8}"/>
              </a:ext>
            </a:extLst>
          </p:cNvPr>
          <p:cNvCxnSpPr>
            <a:cxnSpLocks/>
          </p:cNvCxnSpPr>
          <p:nvPr/>
        </p:nvCxnSpPr>
        <p:spPr>
          <a:xfrm>
            <a:off x="4210418" y="1822827"/>
            <a:ext cx="0" cy="149784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68784131-8707-169D-8DE1-BC40F2B34146}"/>
              </a:ext>
            </a:extLst>
          </p:cNvPr>
          <p:cNvCxnSpPr/>
          <p:nvPr/>
        </p:nvCxnSpPr>
        <p:spPr>
          <a:xfrm>
            <a:off x="4210418" y="1822827"/>
            <a:ext cx="106202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316560F8-AA04-389A-AC21-F5C20B017CFA}"/>
              </a:ext>
            </a:extLst>
          </p:cNvPr>
          <p:cNvGrpSpPr/>
          <p:nvPr/>
        </p:nvGrpSpPr>
        <p:grpSpPr>
          <a:xfrm>
            <a:off x="7616236" y="2786869"/>
            <a:ext cx="1067606" cy="1067606"/>
            <a:chOff x="6722013" y="1835503"/>
            <a:chExt cx="585542" cy="585542"/>
          </a:xfrm>
        </p:grpSpPr>
        <p:sp>
          <p:nvSpPr>
            <p:cNvPr id="55" name="Google Shape;187;p21">
              <a:extLst>
                <a:ext uri="{FF2B5EF4-FFF2-40B4-BE49-F238E27FC236}">
                  <a16:creationId xmlns:a16="http://schemas.microsoft.com/office/drawing/2014/main" id="{BFBCA9FC-62C5-10D4-4704-CDA5684AFC1D}"/>
                </a:ext>
              </a:extLst>
            </p:cNvPr>
            <p:cNvSpPr/>
            <p:nvPr/>
          </p:nvSpPr>
          <p:spPr>
            <a:xfrm>
              <a:off x="6722013" y="183550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 name="Gráfico 55" descr="Flujo de trabajo">
              <a:extLst>
                <a:ext uri="{FF2B5EF4-FFF2-40B4-BE49-F238E27FC236}">
                  <a16:creationId xmlns:a16="http://schemas.microsoft.com/office/drawing/2014/main" id="{2E10C8CE-5949-F548-6C58-ACF33E387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513" y="1857003"/>
              <a:ext cx="542542" cy="542542"/>
            </a:xfrm>
            <a:prstGeom prst="rect">
              <a:avLst/>
            </a:prstGeom>
          </p:spPr>
        </p:pic>
      </p:grpSp>
      <p:sp>
        <p:nvSpPr>
          <p:cNvPr id="57" name="object 41">
            <a:extLst>
              <a:ext uri="{FF2B5EF4-FFF2-40B4-BE49-F238E27FC236}">
                <a16:creationId xmlns:a16="http://schemas.microsoft.com/office/drawing/2014/main" id="{75729418-C468-794A-9F81-BC829B5C2997}"/>
              </a:ext>
            </a:extLst>
          </p:cNvPr>
          <p:cNvSpPr txBox="1"/>
          <p:nvPr/>
        </p:nvSpPr>
        <p:spPr>
          <a:xfrm>
            <a:off x="7583999" y="2255777"/>
            <a:ext cx="113207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VULNERABILITY ASSESSMENT</a:t>
            </a:r>
            <a:endParaRPr lang="en-GB" sz="1400" b="1" dirty="0">
              <a:solidFill>
                <a:schemeClr val="bg1">
                  <a:lumMod val="75000"/>
                </a:schemeClr>
              </a:solidFill>
              <a:latin typeface="TSTAR PRO" panose="02000806030000020004" pitchFamily="50" charset="0"/>
              <a:cs typeface="Trebuchet MS"/>
            </a:endParaRPr>
          </a:p>
        </p:txBody>
      </p:sp>
      <p:sp>
        <p:nvSpPr>
          <p:cNvPr id="58" name="object 41">
            <a:extLst>
              <a:ext uri="{FF2B5EF4-FFF2-40B4-BE49-F238E27FC236}">
                <a16:creationId xmlns:a16="http://schemas.microsoft.com/office/drawing/2014/main" id="{21C65321-A909-E771-114E-F00D3B307BAE}"/>
              </a:ext>
            </a:extLst>
          </p:cNvPr>
          <p:cNvSpPr txBox="1"/>
          <p:nvPr/>
        </p:nvSpPr>
        <p:spPr>
          <a:xfrm>
            <a:off x="4189152"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GRAPH-BASED ANALYSIS</a:t>
            </a:r>
            <a:endParaRPr lang="en-GB" sz="1400" b="1" dirty="0">
              <a:solidFill>
                <a:schemeClr val="bg1">
                  <a:lumMod val="75000"/>
                </a:schemeClr>
              </a:solidFill>
              <a:latin typeface="TSTAR PRO" panose="02000806030000020004" pitchFamily="50" charset="0"/>
              <a:cs typeface="Trebuchet MS"/>
            </a:endParaRPr>
          </a:p>
        </p:txBody>
      </p:sp>
      <p:sp>
        <p:nvSpPr>
          <p:cNvPr id="59" name="object 41">
            <a:extLst>
              <a:ext uri="{FF2B5EF4-FFF2-40B4-BE49-F238E27FC236}">
                <a16:creationId xmlns:a16="http://schemas.microsoft.com/office/drawing/2014/main" id="{5AD874FA-7394-D945-4F86-669F3D8E8B2F}"/>
              </a:ext>
            </a:extLst>
          </p:cNvPr>
          <p:cNvSpPr txBox="1"/>
          <p:nvPr/>
        </p:nvSpPr>
        <p:spPr>
          <a:xfrm>
            <a:off x="529692" y="2255777"/>
            <a:ext cx="102762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SYSTEM UNDER TEST (SUT)</a:t>
            </a:r>
            <a:endParaRPr lang="en-GB" sz="1400" b="1" dirty="0">
              <a:solidFill>
                <a:schemeClr val="bg1">
                  <a:lumMod val="75000"/>
                </a:schemeClr>
              </a:solidFill>
              <a:latin typeface="TSTAR PRO" panose="02000806030000020004" pitchFamily="50" charset="0"/>
              <a:cs typeface="Trebuchet MS"/>
            </a:endParaRPr>
          </a:p>
        </p:txBody>
      </p:sp>
      <p:sp>
        <p:nvSpPr>
          <p:cNvPr id="60" name="object 41">
            <a:extLst>
              <a:ext uri="{FF2B5EF4-FFF2-40B4-BE49-F238E27FC236}">
                <a16:creationId xmlns:a16="http://schemas.microsoft.com/office/drawing/2014/main" id="{C63FAA3C-420C-C9CB-2590-21BF14CFE0A0}"/>
              </a:ext>
            </a:extLst>
          </p:cNvPr>
          <p:cNvSpPr txBox="1"/>
          <p:nvPr/>
        </p:nvSpPr>
        <p:spPr>
          <a:xfrm>
            <a:off x="2396419" y="1313495"/>
            <a:ext cx="1092704"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solidFill>
                  <a:schemeClr val="bg1">
                    <a:lumMod val="75000"/>
                  </a:schemeClr>
                </a:solidFill>
                <a:latin typeface="TSTAR PRO" panose="02000806030000020004" pitchFamily="50" charset="0"/>
                <a:cs typeface="Trebuchet MS"/>
              </a:rPr>
              <a:t>METRICS ANALYSIS</a:t>
            </a:r>
            <a:endParaRPr lang="en-GB" sz="1400" b="1" dirty="0">
              <a:solidFill>
                <a:schemeClr val="bg1">
                  <a:lumMod val="75000"/>
                </a:schemeClr>
              </a:solidFill>
              <a:latin typeface="TSTAR PRO" panose="02000806030000020004" pitchFamily="50" charset="0"/>
              <a:cs typeface="Trebuchet MS"/>
            </a:endParaRPr>
          </a:p>
        </p:txBody>
      </p:sp>
      <p:grpSp>
        <p:nvGrpSpPr>
          <p:cNvPr id="61" name="Grupo 60">
            <a:extLst>
              <a:ext uri="{FF2B5EF4-FFF2-40B4-BE49-F238E27FC236}">
                <a16:creationId xmlns:a16="http://schemas.microsoft.com/office/drawing/2014/main" id="{7E019855-EB7E-B8C3-9BF8-47E2C2CEA653}"/>
              </a:ext>
            </a:extLst>
          </p:cNvPr>
          <p:cNvGrpSpPr/>
          <p:nvPr/>
        </p:nvGrpSpPr>
        <p:grpSpPr>
          <a:xfrm>
            <a:off x="2292908" y="2784302"/>
            <a:ext cx="1072740" cy="1072740"/>
            <a:chOff x="4039337" y="3075806"/>
            <a:chExt cx="585542" cy="585542"/>
          </a:xfrm>
        </p:grpSpPr>
        <p:sp>
          <p:nvSpPr>
            <p:cNvPr id="62" name="Google Shape;187;p21">
              <a:extLst>
                <a:ext uri="{FF2B5EF4-FFF2-40B4-BE49-F238E27FC236}">
                  <a16:creationId xmlns:a16="http://schemas.microsoft.com/office/drawing/2014/main" id="{50A030F1-9D20-0D2D-E759-CD8E8A00E669}"/>
                </a:ext>
              </a:extLst>
            </p:cNvPr>
            <p:cNvSpPr/>
            <p:nvPr/>
          </p:nvSpPr>
          <p:spPr>
            <a:xfrm>
              <a:off x="4039337" y="3075806"/>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ráfico 62" descr="Regla">
              <a:extLst>
                <a:ext uri="{FF2B5EF4-FFF2-40B4-BE49-F238E27FC236}">
                  <a16:creationId xmlns:a16="http://schemas.microsoft.com/office/drawing/2014/main" id="{AAAA9953-939A-0E9E-D0E2-11E02D6EAD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211" y="3146524"/>
              <a:ext cx="444106" cy="444106"/>
            </a:xfrm>
            <a:prstGeom prst="rect">
              <a:avLst/>
            </a:prstGeom>
          </p:spPr>
        </p:pic>
      </p:grpSp>
      <p:sp>
        <p:nvSpPr>
          <p:cNvPr id="64" name="Google Shape;187;p21">
            <a:extLst>
              <a:ext uri="{FF2B5EF4-FFF2-40B4-BE49-F238E27FC236}">
                <a16:creationId xmlns:a16="http://schemas.microsoft.com/office/drawing/2014/main" id="{B55DCE74-8D46-181D-CCE6-B28484E2CC02}"/>
              </a:ext>
            </a:extLst>
          </p:cNvPr>
          <p:cNvSpPr/>
          <p:nvPr/>
        </p:nvSpPr>
        <p:spPr>
          <a:xfrm flipH="1">
            <a:off x="4061846" y="2784301"/>
            <a:ext cx="1072742" cy="10727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 name="Gráfico 105" descr="Jerarquía">
            <a:extLst>
              <a:ext uri="{FF2B5EF4-FFF2-40B4-BE49-F238E27FC236}">
                <a16:creationId xmlns:a16="http://schemas.microsoft.com/office/drawing/2014/main" id="{382FCD08-C4E5-5108-D69F-6F482918B4B8}"/>
              </a:ext>
            </a:extLst>
          </p:cNvPr>
          <p:cNvGrpSpPr/>
          <p:nvPr/>
        </p:nvGrpSpPr>
        <p:grpSpPr>
          <a:xfrm flipH="1">
            <a:off x="4210418" y="2944885"/>
            <a:ext cx="775599" cy="659259"/>
            <a:chOff x="5455479" y="3158599"/>
            <a:chExt cx="762000" cy="647700"/>
          </a:xfrm>
          <a:solidFill>
            <a:schemeClr val="bg1">
              <a:lumMod val="50000"/>
            </a:schemeClr>
          </a:solidFill>
        </p:grpSpPr>
        <p:sp>
          <p:nvSpPr>
            <p:cNvPr id="66" name="Forma libre: forma 65">
              <a:extLst>
                <a:ext uri="{FF2B5EF4-FFF2-40B4-BE49-F238E27FC236}">
                  <a16:creationId xmlns:a16="http://schemas.microsoft.com/office/drawing/2014/main" id="{58D5DE25-1FE2-1D8B-800C-7AFAE22896C5}"/>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67" name="Forma libre: forma 66">
              <a:extLst>
                <a:ext uri="{FF2B5EF4-FFF2-40B4-BE49-F238E27FC236}">
                  <a16:creationId xmlns:a16="http://schemas.microsoft.com/office/drawing/2014/main" id="{C2C1511E-9E07-4AC2-35AA-56E77080BE78}"/>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69" name="Forma libre: forma 68">
              <a:extLst>
                <a:ext uri="{FF2B5EF4-FFF2-40B4-BE49-F238E27FC236}">
                  <a16:creationId xmlns:a16="http://schemas.microsoft.com/office/drawing/2014/main" id="{EA2F45DB-29CA-73D7-DB30-9208525D9AC6}"/>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70" name="Forma libre: forma 69">
              <a:extLst>
                <a:ext uri="{FF2B5EF4-FFF2-40B4-BE49-F238E27FC236}">
                  <a16:creationId xmlns:a16="http://schemas.microsoft.com/office/drawing/2014/main" id="{C8BFE3E0-AE24-2F91-B777-7F5F813A1B3F}"/>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grpFill/>
            <a:ln w="9525" cap="flat">
              <a:noFill/>
              <a:prstDash val="solid"/>
              <a:miter/>
            </a:ln>
          </p:spPr>
          <p:txBody>
            <a:bodyPr rtlCol="0" anchor="ctr"/>
            <a:lstStyle/>
            <a:p>
              <a:endParaRPr lang="en-GB"/>
            </a:p>
          </p:txBody>
        </p:sp>
        <p:sp>
          <p:nvSpPr>
            <p:cNvPr id="71" name="Forma libre: forma 70">
              <a:extLst>
                <a:ext uri="{FF2B5EF4-FFF2-40B4-BE49-F238E27FC236}">
                  <a16:creationId xmlns:a16="http://schemas.microsoft.com/office/drawing/2014/main" id="{EACEE65B-2662-6E03-3FAF-8932F33C4399}"/>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grpFill/>
            <a:ln w="9525" cap="flat">
              <a:noFill/>
              <a:prstDash val="solid"/>
              <a:miter/>
            </a:ln>
          </p:spPr>
          <p:txBody>
            <a:bodyPr rtlCol="0" anchor="ctr"/>
            <a:lstStyle/>
            <a:p>
              <a:endParaRPr lang="en-GB"/>
            </a:p>
          </p:txBody>
        </p:sp>
      </p:grpSp>
      <p:grpSp>
        <p:nvGrpSpPr>
          <p:cNvPr id="72" name="Grupo 71">
            <a:extLst>
              <a:ext uri="{FF2B5EF4-FFF2-40B4-BE49-F238E27FC236}">
                <a16:creationId xmlns:a16="http://schemas.microsoft.com/office/drawing/2014/main" id="{EF13D28A-7D80-4837-B1C7-802E16AAABFC}"/>
              </a:ext>
            </a:extLst>
          </p:cNvPr>
          <p:cNvGrpSpPr/>
          <p:nvPr/>
        </p:nvGrpSpPr>
        <p:grpSpPr>
          <a:xfrm>
            <a:off x="502281" y="2784301"/>
            <a:ext cx="1072742" cy="1072742"/>
            <a:chOff x="863751" y="3392583"/>
            <a:chExt cx="585542" cy="585542"/>
          </a:xfrm>
        </p:grpSpPr>
        <p:sp>
          <p:nvSpPr>
            <p:cNvPr id="73" name="Google Shape;187;p21">
              <a:extLst>
                <a:ext uri="{FF2B5EF4-FFF2-40B4-BE49-F238E27FC236}">
                  <a16:creationId xmlns:a16="http://schemas.microsoft.com/office/drawing/2014/main" id="{3B1F7372-2DA5-717D-A0D6-C796A99F91CF}"/>
                </a:ext>
              </a:extLst>
            </p:cNvPr>
            <p:cNvSpPr/>
            <p:nvPr/>
          </p:nvSpPr>
          <p:spPr>
            <a:xfrm>
              <a:off x="863751" y="3392583"/>
              <a:ext cx="585542" cy="585542"/>
            </a:xfrm>
            <a:prstGeom prst="ellipse">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4" name="Gráfico 73" descr="Procesador con relleno sólido">
              <a:extLst>
                <a:ext uri="{FF2B5EF4-FFF2-40B4-BE49-F238E27FC236}">
                  <a16:creationId xmlns:a16="http://schemas.microsoft.com/office/drawing/2014/main" id="{8560EA02-8C18-D8C0-E7AC-947005675B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34" y="3444789"/>
              <a:ext cx="481130" cy="481130"/>
            </a:xfrm>
            <a:prstGeom prst="rect">
              <a:avLst/>
            </a:prstGeom>
          </p:spPr>
        </p:pic>
      </p:grpSp>
      <p:sp>
        <p:nvSpPr>
          <p:cNvPr id="75" name="Flecha: a la derecha 74">
            <a:extLst>
              <a:ext uri="{FF2B5EF4-FFF2-40B4-BE49-F238E27FC236}">
                <a16:creationId xmlns:a16="http://schemas.microsoft.com/office/drawing/2014/main" id="{BF5426CE-C070-D961-E277-14B0DCAB45F6}"/>
              </a:ext>
            </a:extLst>
          </p:cNvPr>
          <p:cNvSpPr/>
          <p:nvPr/>
        </p:nvSpPr>
        <p:spPr>
          <a:xfrm>
            <a:off x="1677859"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lecha: a la derecha 75">
            <a:extLst>
              <a:ext uri="{FF2B5EF4-FFF2-40B4-BE49-F238E27FC236}">
                <a16:creationId xmlns:a16="http://schemas.microsoft.com/office/drawing/2014/main" id="{2A86F1B2-0CA0-CD23-4282-C56CBDEFEF6A}"/>
              </a:ext>
            </a:extLst>
          </p:cNvPr>
          <p:cNvSpPr/>
          <p:nvPr/>
        </p:nvSpPr>
        <p:spPr>
          <a:xfrm>
            <a:off x="34737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lecha: a la derecha 76">
            <a:extLst>
              <a:ext uri="{FF2B5EF4-FFF2-40B4-BE49-F238E27FC236}">
                <a16:creationId xmlns:a16="http://schemas.microsoft.com/office/drawing/2014/main" id="{9ADD417C-7411-E92D-9B95-0CB65E95E59B}"/>
              </a:ext>
            </a:extLst>
          </p:cNvPr>
          <p:cNvSpPr/>
          <p:nvPr/>
        </p:nvSpPr>
        <p:spPr>
          <a:xfrm>
            <a:off x="5238814" y="3086215"/>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8" name="Grupo 77">
            <a:extLst>
              <a:ext uri="{FF2B5EF4-FFF2-40B4-BE49-F238E27FC236}">
                <a16:creationId xmlns:a16="http://schemas.microsoft.com/office/drawing/2014/main" id="{C6A2A9A9-E447-8DA0-FFFE-8A6B6A161832}"/>
              </a:ext>
            </a:extLst>
          </p:cNvPr>
          <p:cNvGrpSpPr/>
          <p:nvPr/>
        </p:nvGrpSpPr>
        <p:grpSpPr>
          <a:xfrm>
            <a:off x="5837746" y="2705119"/>
            <a:ext cx="1072742" cy="1231106"/>
            <a:chOff x="5938803" y="1879609"/>
            <a:chExt cx="1072742" cy="1231106"/>
          </a:xfrm>
        </p:grpSpPr>
        <p:sp>
          <p:nvSpPr>
            <p:cNvPr id="79" name="Google Shape;187;p21">
              <a:extLst>
                <a:ext uri="{FF2B5EF4-FFF2-40B4-BE49-F238E27FC236}">
                  <a16:creationId xmlns:a16="http://schemas.microsoft.com/office/drawing/2014/main" id="{BF4EF6D3-0A02-3166-784C-B2455A7125E3}"/>
                </a:ext>
              </a:extLst>
            </p:cNvPr>
            <p:cNvSpPr/>
            <p:nvPr/>
          </p:nvSpPr>
          <p:spPr>
            <a:xfrm>
              <a:off x="5938803" y="1958791"/>
              <a:ext cx="1072742" cy="10727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80" name="CuadroTexto 79">
                  <a:extLst>
                    <a:ext uri="{FF2B5EF4-FFF2-40B4-BE49-F238E27FC236}">
                      <a16:creationId xmlns:a16="http://schemas.microsoft.com/office/drawing/2014/main" id="{68881A91-AADE-B1DF-7477-5E53E8C5F70E}"/>
                    </a:ext>
                  </a:extLst>
                </p:cNvPr>
                <p:cNvSpPr txBox="1"/>
                <p:nvPr/>
              </p:nvSpPr>
              <p:spPr>
                <a:xfrm>
                  <a:off x="6070141" y="1879609"/>
                  <a:ext cx="82554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8000" b="1" i="0" smtClean="0">
                            <a:solidFill>
                              <a:schemeClr val="tx1"/>
                            </a:solidFill>
                            <a:latin typeface="Cambria Math" panose="02040503050406030204" pitchFamily="18" charset="0"/>
                            <a:ea typeface="Cambria Math" panose="02040503050406030204" pitchFamily="18" charset="0"/>
                          </a:rPr>
                          <m:t>𝚺</m:t>
                        </m:r>
                      </m:oMath>
                    </m:oMathPara>
                  </a14:m>
                  <a:endParaRPr lang="en-US" sz="8000" b="1" dirty="0">
                    <a:solidFill>
                      <a:schemeClr val="tx1"/>
                    </a:solidFill>
                  </a:endParaRPr>
                </a:p>
              </p:txBody>
            </p:sp>
          </mc:Choice>
          <mc:Fallback xmlns="">
            <p:sp>
              <p:nvSpPr>
                <p:cNvPr id="80" name="CuadroTexto 79">
                  <a:extLst>
                    <a:ext uri="{FF2B5EF4-FFF2-40B4-BE49-F238E27FC236}">
                      <a16:creationId xmlns:a16="http://schemas.microsoft.com/office/drawing/2014/main" id="{68881A91-AADE-B1DF-7477-5E53E8C5F70E}"/>
                    </a:ext>
                  </a:extLst>
                </p:cNvPr>
                <p:cNvSpPr txBox="1">
                  <a:spLocks noRot="1" noChangeAspect="1" noMove="1" noResize="1" noEditPoints="1" noAdjustHandles="1" noChangeArrowheads="1" noChangeShapeType="1" noTextEdit="1"/>
                </p:cNvSpPr>
                <p:nvPr/>
              </p:nvSpPr>
              <p:spPr>
                <a:xfrm>
                  <a:off x="6070141" y="1879609"/>
                  <a:ext cx="825547" cy="1231106"/>
                </a:xfrm>
                <a:prstGeom prst="rect">
                  <a:avLst/>
                </a:prstGeom>
                <a:blipFill>
                  <a:blip r:embed="rId9"/>
                  <a:stretch>
                    <a:fillRect/>
                  </a:stretch>
                </a:blipFill>
              </p:spPr>
              <p:txBody>
                <a:bodyPr/>
                <a:lstStyle/>
                <a:p>
                  <a:r>
                    <a:rPr lang="en-US">
                      <a:noFill/>
                    </a:rPr>
                    <a:t> </a:t>
                  </a:r>
                </a:p>
              </p:txBody>
            </p:sp>
          </mc:Fallback>
        </mc:AlternateContent>
      </p:grpSp>
      <p:sp>
        <p:nvSpPr>
          <p:cNvPr id="81" name="Flecha: a la derecha 80">
            <a:extLst>
              <a:ext uri="{FF2B5EF4-FFF2-40B4-BE49-F238E27FC236}">
                <a16:creationId xmlns:a16="http://schemas.microsoft.com/office/drawing/2014/main" id="{95399CE4-0995-4F0D-EDE5-C99543D24D26}"/>
              </a:ext>
            </a:extLst>
          </p:cNvPr>
          <p:cNvSpPr/>
          <p:nvPr/>
        </p:nvSpPr>
        <p:spPr>
          <a:xfrm>
            <a:off x="7025582" y="3086214"/>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bject 41">
            <a:extLst>
              <a:ext uri="{FF2B5EF4-FFF2-40B4-BE49-F238E27FC236}">
                <a16:creationId xmlns:a16="http://schemas.microsoft.com/office/drawing/2014/main" id="{DA8C2B5F-A702-A959-F7A4-0CB60DFC7CBA}"/>
              </a:ext>
            </a:extLst>
          </p:cNvPr>
          <p:cNvSpPr txBox="1"/>
          <p:nvPr/>
        </p:nvSpPr>
        <p:spPr>
          <a:xfrm>
            <a:off x="6011471" y="1313495"/>
            <a:ext cx="977247"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METRIC AGGREGATION</a:t>
            </a:r>
            <a:endParaRPr lang="en-GB" sz="1400" b="1" dirty="0">
              <a:latin typeface="TSTAR PRO" panose="02000806030000020004" pitchFamily="50" charset="0"/>
              <a:cs typeface="Trebuchet MS"/>
            </a:endParaRPr>
          </a:p>
        </p:txBody>
      </p:sp>
      <p:sp>
        <p:nvSpPr>
          <p:cNvPr id="83" name="object 41">
            <a:extLst>
              <a:ext uri="{FF2B5EF4-FFF2-40B4-BE49-F238E27FC236}">
                <a16:creationId xmlns:a16="http://schemas.microsoft.com/office/drawing/2014/main" id="{5456D956-2D9C-8A6B-CEEA-3E56D081D0C3}"/>
              </a:ext>
            </a:extLst>
          </p:cNvPr>
          <p:cNvSpPr txBox="1"/>
          <p:nvPr/>
        </p:nvSpPr>
        <p:spPr>
          <a:xfrm>
            <a:off x="2496946"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Current Metrics Status</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Taxonomy</a:t>
            </a:r>
            <a:endParaRPr lang="en-GB" sz="1100" dirty="0">
              <a:solidFill>
                <a:schemeClr val="bg1">
                  <a:lumMod val="75000"/>
                </a:schemeClr>
              </a:solidFill>
              <a:latin typeface="TSTAR PRO" panose="02000806030000020004" pitchFamily="50" charset="0"/>
              <a:cs typeface="Trebuchet MS"/>
            </a:endParaRPr>
          </a:p>
        </p:txBody>
      </p:sp>
      <p:sp>
        <p:nvSpPr>
          <p:cNvPr id="84" name="object 41">
            <a:extLst>
              <a:ext uri="{FF2B5EF4-FFF2-40B4-BE49-F238E27FC236}">
                <a16:creationId xmlns:a16="http://schemas.microsoft.com/office/drawing/2014/main" id="{90A22521-6304-3B92-4E28-E39D747176E3}"/>
              </a:ext>
            </a:extLst>
          </p:cNvPr>
          <p:cNvSpPr txBox="1"/>
          <p:nvPr/>
        </p:nvSpPr>
        <p:spPr>
          <a:xfrm>
            <a:off x="4294430" y="1827903"/>
            <a:ext cx="1374530" cy="76803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Applications</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Model</a:t>
            </a:r>
          </a:p>
          <a:p>
            <a:pPr marL="184150" indent="-171450">
              <a:lnSpc>
                <a:spcPct val="150000"/>
              </a:lnSpc>
              <a:spcBef>
                <a:spcPts val="95"/>
              </a:spcBef>
              <a:buFont typeface="Wingdings" panose="05000000000000000000" pitchFamily="2" charset="2"/>
              <a:buChar char="§"/>
            </a:pPr>
            <a:r>
              <a:rPr lang="en-GB" sz="1100" spc="-80" dirty="0">
                <a:solidFill>
                  <a:schemeClr val="bg1">
                    <a:lumMod val="75000"/>
                  </a:schemeClr>
                </a:solidFill>
                <a:latin typeface="TSTAR PRO" panose="02000806030000020004" pitchFamily="50" charset="0"/>
                <a:cs typeface="Trebuchet MS"/>
              </a:rPr>
              <a:t>Proposed Metrics</a:t>
            </a:r>
            <a:endParaRPr lang="en-GB" sz="1100" dirty="0">
              <a:solidFill>
                <a:schemeClr val="bg1">
                  <a:lumMod val="75000"/>
                </a:schemeClr>
              </a:solidFill>
              <a:latin typeface="TSTAR PRO" panose="02000806030000020004" pitchFamily="50" charset="0"/>
              <a:cs typeface="Trebuchet MS"/>
            </a:endParaRPr>
          </a:p>
        </p:txBody>
      </p:sp>
      <p:sp>
        <p:nvSpPr>
          <p:cNvPr id="85" name="object 41">
            <a:extLst>
              <a:ext uri="{FF2B5EF4-FFF2-40B4-BE49-F238E27FC236}">
                <a16:creationId xmlns:a16="http://schemas.microsoft.com/office/drawing/2014/main" id="{B75823FC-0D1B-F920-0B81-5872497FAFD8}"/>
              </a:ext>
            </a:extLst>
          </p:cNvPr>
          <p:cNvSpPr txBox="1"/>
          <p:nvPr/>
        </p:nvSpPr>
        <p:spPr>
          <a:xfrm>
            <a:off x="6053095" y="1818912"/>
            <a:ext cx="1374530" cy="501291"/>
          </a:xfrm>
          <a:prstGeom prst="rect">
            <a:avLst/>
          </a:prstGeom>
        </p:spPr>
        <p:txBody>
          <a:bodyPr vert="horz" wrap="square" lIns="0" tIns="12065" rIns="0" bIns="0" rtlCol="0">
            <a:spAutoFit/>
          </a:bodyPr>
          <a:lstStyle/>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Model</a:t>
            </a:r>
          </a:p>
          <a:p>
            <a:pPr marL="184150" indent="-171450">
              <a:lnSpc>
                <a:spcPct val="150000"/>
              </a:lnSpc>
              <a:spcBef>
                <a:spcPts val="95"/>
              </a:spcBef>
              <a:buFont typeface="Wingdings" panose="05000000000000000000" pitchFamily="2" charset="2"/>
              <a:buChar char="§"/>
            </a:pPr>
            <a:r>
              <a:rPr lang="en-GB" sz="1100" spc="-80" dirty="0">
                <a:latin typeface="TSTAR PRO" panose="02000806030000020004" pitchFamily="50" charset="0"/>
                <a:cs typeface="Trebuchet MS"/>
              </a:rPr>
              <a:t>Algorithm</a:t>
            </a:r>
            <a:endParaRPr lang="en-GB" sz="1100" dirty="0">
              <a:latin typeface="TSTAR PRO" panose="02000806030000020004" pitchFamily="50" charset="0"/>
              <a:cs typeface="Trebuchet MS"/>
            </a:endParaRPr>
          </a:p>
        </p:txBody>
      </p:sp>
    </p:spTree>
    <p:extLst>
      <p:ext uri="{BB962C8B-B14F-4D97-AF65-F5344CB8AC3E}">
        <p14:creationId xmlns:p14="http://schemas.microsoft.com/office/powerpoint/2010/main" val="2675650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9</a:t>
            </a:fld>
            <a:endParaRPr lang="en-US" dirty="0"/>
          </a:p>
        </p:txBody>
      </p:sp>
      <p:pic>
        <p:nvPicPr>
          <p:cNvPr id="56322" name="Picture 2" descr="Resultado de imagen de investigar"/>
          <p:cNvPicPr>
            <a:picLocks noChangeAspect="1" noChangeArrowheads="1"/>
          </p:cNvPicPr>
          <p:nvPr/>
        </p:nvPicPr>
        <p:blipFill>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Lst>
          </a:blip>
          <a:srcRect/>
          <a:stretch>
            <a:fillRect/>
          </a:stretch>
        </p:blipFill>
        <p:spPr bwMode="auto">
          <a:xfrm>
            <a:off x="0" y="0"/>
            <a:ext cx="9144000" cy="4958279"/>
          </a:xfrm>
          <a:prstGeom prst="rect">
            <a:avLst/>
          </a:prstGeom>
          <a:noFill/>
        </p:spPr>
      </p:pic>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4800" b="1" i="0" u="none" strike="noStrike" kern="1200" cap="none" normalizeH="0" baseline="0" dirty="0">
                <a:ln>
                  <a:noFill/>
                </a:ln>
                <a:solidFill>
                  <a:schemeClr val="tx1"/>
                </a:solidFill>
                <a:effectLst/>
                <a:uLnTx/>
                <a:uFillTx/>
                <a:latin typeface="TSTAR PRO Medium" pitchFamily="50" charset="0"/>
                <a:sym typeface="Impact"/>
              </a:rPr>
              <a:t>State of the Art</a:t>
            </a: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83814" cy="1015663"/>
          </a:xfrm>
          <a:prstGeom prst="rect">
            <a:avLst/>
          </a:prstGeom>
        </p:spPr>
        <p:txBody>
          <a:bodyPr wrap="none">
            <a:spAutoFit/>
          </a:bodyPr>
          <a:lstStyle/>
          <a:p>
            <a:r>
              <a:rPr lang="es-ES" sz="6000" dirty="0">
                <a:latin typeface="TSTAR PRO Headline" pitchFamily="50" charset="0"/>
              </a:rPr>
              <a:t>2</a:t>
            </a:r>
          </a:p>
        </p:txBody>
      </p:sp>
      <p:grpSp>
        <p:nvGrpSpPr>
          <p:cNvPr id="11"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222518389"/>
      </p:ext>
    </p:extLst>
  </p:cSld>
  <p:clrMapOvr>
    <a:masterClrMapping/>
  </p:clrMapOvr>
</p:sld>
</file>

<file path=ppt/theme/theme1.xml><?xml version="1.0" encoding="utf-8"?>
<a:theme xmlns:a="http://schemas.openxmlformats.org/drawingml/2006/main" name="BLANC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trón plantilla Ikerlan españo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IK Document Ikerlan" ma:contentTypeID="0x0101008128120FDF893A418F56E53EB4764442009C145F973BCCDA49B5781C026EE93F6E" ma:contentTypeVersion="8" ma:contentTypeDescription="" ma:contentTypeScope="" ma:versionID="39be8c9fcfbf5a84dae45a9f27b354b6">
  <xsd:schema xmlns:xsd="http://www.w3.org/2001/XMLSchema" xmlns:xs="http://www.w3.org/2001/XMLSchema" xmlns:p="http://schemas.microsoft.com/office/2006/metadata/properties" xmlns:ns1="http://schemas.microsoft.com/sharepoint/v3" xmlns:ns2="95a05a21-2f23-4736-abfe-8790276864a0" targetNamespace="http://schemas.microsoft.com/office/2006/metadata/properties" ma:root="true" ma:fieldsID="f3bc0fa3f1c1df22e50244956c7d14be" ns1:_="" ns2:_="">
    <xsd:import namespace="http://schemas.microsoft.com/sharepoint/v3"/>
    <xsd:import namespace="95a05a21-2f23-4736-abfe-8790276864a0"/>
    <xsd:element name="properties">
      <xsd:complexType>
        <xsd:sequence>
          <xsd:element name="documentManagement">
            <xsd:complexType>
              <xsd:all>
                <xsd:element ref="ns2:IKBody" minOccurs="0"/>
                <xsd:element ref="ns2:IKLanguage" minOccurs="0"/>
                <xsd:element ref="ns2:IKYear"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7" nillable="true" ma:displayName="Descripció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a05a21-2f23-4736-abfe-8790276864a0" elementFormDefault="qualified">
    <xsd:import namespace="http://schemas.microsoft.com/office/2006/documentManagement/types"/>
    <xsd:import namespace="http://schemas.microsoft.com/office/infopath/2007/PartnerControls"/>
    <xsd:element name="IKBody" ma:index="2" nillable="true" ma:displayName="Explicación" ma:internalName="IKBody">
      <xsd:simpleType>
        <xsd:restriction base="dms:Note">
          <xsd:maxLength value="255"/>
        </xsd:restriction>
      </xsd:simpleType>
    </xsd:element>
    <xsd:element name="IKLanguage" ma:index="3" nillable="true" ma:displayName="Idioma del documento" ma:format="Dropdown" ma:internalName="IKLanguage">
      <xsd:simpleType>
        <xsd:restriction base="dms:Choice">
          <xsd:enumeration value="English"/>
          <xsd:enumeration value="Spanish"/>
          <xsd:enumeration value="Basque"/>
        </xsd:restriction>
      </xsd:simpleType>
    </xsd:element>
    <xsd:element name="IKYear" ma:index="4" nillable="true" ma:displayName="Año" ma:default="2018" ma:format="Dropdown" ma:internalName="IKYear">
      <xsd:simpleType>
        <xsd:restriction base="dms:Choice">
          <xsd:enumeration value="2000"/>
          <xsd:enumeration value="2001"/>
          <xsd:enumeration value="2002"/>
          <xsd:enumeration value="2003"/>
          <xsd:enumeration value="2004"/>
          <xsd:enumeration value="2005"/>
          <xsd:enumeration value="2006"/>
          <xsd:enumeration value="2007"/>
          <xsd:enumeration value="2008"/>
          <xsd:enumeration value="2009"/>
          <xsd:enumeration value="2010"/>
          <xsd:enumeration value="2011"/>
          <xsd:enumeration value="2012"/>
          <xsd:enumeration value="2013"/>
          <xsd:enumeration value="2014"/>
          <xsd:enumeration value="2015"/>
          <xsd:enumeration value="2016"/>
          <xsd:enumeration value="2017"/>
          <xsd:enumeration value="2018"/>
          <xsd:enumeration value="2019"/>
          <xsd:enumeration value="2020"/>
          <xsd:enumeration value="2021"/>
          <xsd:enumeration value="2022"/>
          <xsd:enumeration value="2023"/>
          <xsd:enumeration value="2024"/>
          <xsd:enumeration value="2025"/>
          <xsd:enumeration value="2026"/>
          <xsd:enumeration value="2027"/>
          <xsd:enumeration value="2028"/>
          <xsd:enumeration value="2029"/>
          <xsd:enumeration value="2030"/>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bd1f8e61-e2c4-47fd-97ef-1e6176c455eb" ContentTypeId="0x0101008128120FDF893A418F56E53EB4764442" PreviousValue="false"/>
</file>

<file path=customXml/item4.xml><?xml version="1.0" encoding="utf-8"?>
<p:properties xmlns:p="http://schemas.microsoft.com/office/2006/metadata/properties" xmlns:xsi="http://www.w3.org/2001/XMLSchema-instance" xmlns:pc="http://schemas.microsoft.com/office/infopath/2007/PartnerControls">
  <documentManagement>
    <IKLanguage xmlns="95a05a21-2f23-4736-abfe-8790276864a0" xsi:nil="true"/>
    <RoutingRuleDescription xmlns="http://schemas.microsoft.com/sharepoint/v3" xsi:nil="true"/>
    <IKBody xmlns="95a05a21-2f23-4736-abfe-8790276864a0" xsi:nil="true"/>
    <IKYear xmlns="95a05a21-2f23-4736-abfe-8790276864a0" xsi:nil="true"/>
  </documentManagement>
</p:properties>
</file>

<file path=customXml/itemProps1.xml><?xml version="1.0" encoding="utf-8"?>
<ds:datastoreItem xmlns:ds="http://schemas.openxmlformats.org/officeDocument/2006/customXml" ds:itemID="{CF5C452C-ECE7-4A36-9A6B-6EB057E780DB}">
  <ds:schemaRefs>
    <ds:schemaRef ds:uri="http://schemas.microsoft.com/sharepoint/v3/contenttype/forms"/>
  </ds:schemaRefs>
</ds:datastoreItem>
</file>

<file path=customXml/itemProps2.xml><?xml version="1.0" encoding="utf-8"?>
<ds:datastoreItem xmlns:ds="http://schemas.openxmlformats.org/officeDocument/2006/customXml" ds:itemID="{6B7A65F9-524F-4B4D-82D4-B9492694C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a05a21-2f23-4736-abfe-879027686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876368-53C7-4577-8583-5B0088891933}">
  <ds:schemaRefs>
    <ds:schemaRef ds:uri="Microsoft.SharePoint.Taxonomy.ContentTypeSync"/>
  </ds:schemaRefs>
</ds:datastoreItem>
</file>

<file path=customXml/itemProps4.xml><?xml version="1.0" encoding="utf-8"?>
<ds:datastoreItem xmlns:ds="http://schemas.openxmlformats.org/officeDocument/2006/customXml" ds:itemID="{64EE4C02-4EE1-428A-886D-183EE436DC46}">
  <ds:schemaRefs>
    <ds:schemaRef ds:uri="http://schemas.microsoft.com/office/2006/metadata/properties"/>
    <ds:schemaRef ds:uri="http://schemas.microsoft.com/office/infopath/2007/PartnerControls"/>
    <ds:schemaRef ds:uri="95a05a21-2f23-4736-abfe-8790276864a0"/>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21404</TotalTime>
  <Words>1318</Words>
  <Application>Microsoft Office PowerPoint</Application>
  <PresentationFormat>Presentación en pantalla (16:9)</PresentationFormat>
  <Paragraphs>289</Paragraphs>
  <Slides>29</Slides>
  <Notes>27</Notes>
  <HiddenSlides>8</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29</vt:i4>
      </vt:variant>
    </vt:vector>
  </HeadingPairs>
  <TitlesOfParts>
    <vt:vector size="43" baseType="lpstr">
      <vt:lpstr>Arial</vt:lpstr>
      <vt:lpstr>Calibri</vt:lpstr>
      <vt:lpstr>Cambria Math</vt:lpstr>
      <vt:lpstr>Lora</vt:lpstr>
      <vt:lpstr>Quattrocento Sans</vt:lpstr>
      <vt:lpstr>Trebuchet MS</vt:lpstr>
      <vt:lpstr>TSTAR PRO</vt:lpstr>
      <vt:lpstr>TSTAR PRO Headline</vt:lpstr>
      <vt:lpstr>TSTAR PRO Medium</vt:lpstr>
      <vt:lpstr>TSTARPRO-Medium</vt:lpstr>
      <vt:lpstr>URWPalladioL-Bold</vt:lpstr>
      <vt:lpstr>Wingdings</vt:lpstr>
      <vt:lpstr>BLANCO</vt:lpstr>
      <vt:lpstr>Patrón plantilla Ikerlan español</vt:lpstr>
      <vt:lpstr>Gotta Catch 'em All: Aggregating CVSS Scores</vt:lpstr>
      <vt:lpstr>This is me</vt:lpstr>
      <vt:lpstr>Contents</vt:lpstr>
      <vt:lpstr>Presentación de PowerPoint</vt:lpstr>
      <vt:lpstr>Introduction</vt:lpstr>
      <vt:lpstr>Introduction</vt:lpstr>
      <vt:lpstr>Proposal</vt:lpstr>
      <vt:lpstr>Proposal</vt:lpstr>
      <vt:lpstr>Presentación de PowerPoint</vt:lpstr>
      <vt:lpstr>Results of the Literature Review</vt:lpstr>
      <vt:lpstr>Presentación de PowerPoint</vt:lpstr>
      <vt:lpstr>Conditions to Apply the Algorithm</vt:lpstr>
      <vt:lpstr>Metric Aggregation</vt:lpstr>
      <vt:lpstr>Metric Aggregation</vt:lpstr>
      <vt:lpstr>Metric Aggregation</vt:lpstr>
      <vt:lpstr>Metric Aggregation</vt:lpstr>
      <vt:lpstr>Presentación de PowerPoint</vt:lpstr>
      <vt:lpstr>Conclusions</vt:lpstr>
      <vt:lpstr>Presentación de PowerPoint</vt:lpstr>
      <vt:lpstr>Future Work</vt:lpstr>
      <vt:lpstr>THANK YOU</vt:lpstr>
      <vt:lpstr>Introduction</vt:lpstr>
      <vt:lpstr>Metric Aggregation</vt:lpstr>
      <vt:lpstr>Graph-Based Assessment</vt:lpstr>
      <vt:lpstr>Graph-Based Assessment</vt:lpstr>
      <vt:lpstr>Graph-Based Assessment</vt:lpstr>
      <vt:lpstr>Graph-Based Assessment</vt:lpstr>
      <vt:lpstr>Background</vt:lpstr>
      <vt:lpstr>Background</vt:lpstr>
    </vt:vector>
  </TitlesOfParts>
  <Company>ikerlan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AAguirre</dc:creator>
  <cp:lastModifiedBy>Longueira Ángel</cp:lastModifiedBy>
  <cp:revision>480</cp:revision>
  <dcterms:created xsi:type="dcterms:W3CDTF">2017-05-26T07:41:48Z</dcterms:created>
  <dcterms:modified xsi:type="dcterms:W3CDTF">2022-10-19T06:56:53Z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0x0101008128120FDF893A418F56E53EB4764442009C145F973BCCDA49B5781C026EE93F6E</vt:lpwstr>
  </property>
</Properties>
</file>